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3937-54D8-477E-9C67-B8F4DD194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A71BC-D942-4CBE-A5B6-E6ABD48B0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684B-F9A9-4ACA-BF05-174049EA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335A-06D8-4597-95EE-468B9D6A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686A-ED34-4963-87ED-9304636F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CD31-C88F-42FB-9CB8-50E5081F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F71CA-08A3-4121-9C5B-F55AA773A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B6741-E412-49DA-BC12-7F624B99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A28B-85EB-4009-9EA7-DA0D98D0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CD2C-FBA5-4EE2-B829-91028622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DAF33-5EA1-4C8C-BE5C-376BB6F51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32985-3107-4510-846A-450821F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F6B3-B1A7-452D-AFFC-88244CED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9048D-9F28-48AC-A198-819935B7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8E2EA-5363-4115-B58B-9FF1AA15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EF76-DDD6-4AC1-8643-44DC776A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C659-B3EF-449C-8306-EADD2B84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9D17-D318-440C-A0AC-EC9E8C87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06C11-674C-4016-93FF-77229C84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9A715-FD1B-48FF-83C0-D41291C8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316E-3372-4541-A75E-B29D3EA0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09952-A539-459B-B859-0ABE1BB54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86E6-98B9-44FE-BC0E-36A8E063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62DD-648C-49C1-B5A6-A9665C8D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0FAB-2D11-4C5C-AFD8-E7204463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1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8B49-108A-4666-BCC5-2D8E8532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2099-EC21-43AB-AF60-834ECD4E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56E70-7A95-444E-B110-D93EE3BEA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4B9AC-A393-4904-8C56-10FD91ED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1D133-BD7C-486A-90FF-586D55E8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26A4-22F4-46F7-A267-4796312D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CDF6-40E1-4637-A0FA-C5598CF7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A823-EE07-46FF-9ADC-5C952DFF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5A2FD-8463-4679-A950-81BFCCD17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A0F7B-361A-414E-AC63-887BD43EE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E5DC-6CE9-4EA5-A259-AB3093CC0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51C92-2375-417E-ACC9-EE7BD56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7907A-C2F8-470D-A378-4569DC45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17F4C-60BE-40FC-B9E6-FE86F3B3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E973-69BE-43A5-868F-ED21B217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08CA5-7497-4C11-A668-08BC6C85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761D4-7D76-4E6B-A8C9-14ED3BEC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1D13-1A86-4F64-9FE1-C5469E1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6D8DB-8037-4965-B2EF-DBC8E238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69DF8-5C16-49D9-86AF-94448134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EC998-A730-4FBD-AD4B-41EF8C28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5BBE-F2AC-4C84-8432-C1BEA13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D5A8-4F59-45C3-8F41-B49A8E86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0B93E-EC79-4D5D-9287-71C3CAC7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C195D-5371-4344-9498-91162C44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3BF02-65AF-4627-97E0-200C2CBE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F8248-67DA-4DD5-8FDD-AE0901AC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2D10-FC3B-476C-A679-294590D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B03E-01BC-4E8A-992E-8A191D4ED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D764D-DDFD-4747-B6F1-6565C7876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CA9F8-F36D-4A79-8A02-AF4C2A9E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7CF4F-0E92-48DE-A782-D0960482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AE7A1-0484-4C24-90B2-AAE246A5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9183A-04FA-498F-939E-65096498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CCD60-76BD-46B6-B29D-40CEE49B9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03B17-7BA5-4B5D-8CB0-06F3B5695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D98F-C0D7-4C8F-BDA3-8FC653922FE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B211-7F78-4C79-A339-3AD393ECF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45EF-03DE-4BDF-BABC-F3F2C86E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7FBA-9B5F-4C20-B4F4-D4F3C772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7754-03FB-4FFA-A5DC-2F7A08135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b="1" dirty="0"/>
              <a:t>Izvješće o mobilnosti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06862-008A-410D-96C3-0CEDC6B75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Meri Jurić</a:t>
            </a:r>
          </a:p>
          <a:p>
            <a:r>
              <a:rPr lang="hr-HR" dirty="0"/>
              <a:t>Ustanova: Kineziološki fakultet, Sveučilišta u Splitu</a:t>
            </a:r>
          </a:p>
          <a:p>
            <a:r>
              <a:rPr lang="hr-HR" dirty="0"/>
              <a:t>Mjesto mobilnosti: University </a:t>
            </a:r>
            <a:r>
              <a:rPr lang="hr-HR" dirty="0" err="1"/>
              <a:t>of</a:t>
            </a:r>
            <a:r>
              <a:rPr lang="hr-HR" dirty="0"/>
              <a:t> Malta</a:t>
            </a:r>
          </a:p>
          <a:p>
            <a:r>
              <a:rPr lang="hr-HR" dirty="0"/>
              <a:t>Razdoblje mobilnosti: 20.10.2025-24.10.2025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44B-674F-421F-A461-CDF863B3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Ciljevi mobilnosti: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628A-6870-4710-AAF4-2E81CEE410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Glavni cilj mobilnosti bio je upoznavanje s administrativnim radom i organizacijom sveučilišta i fakulteta u inozemstvu, razmjena iskustva s kolegama iz drugih država te jačanje međunarodne suradnje i interkulturne kompetencije administrativnog osoblja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7912DA-EF18-4398-B90F-D50AD6F67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000" y="2478088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51928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BFC1-9C6A-48BC-A95A-3A6DC4CC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Aktivnosti tijekom mobilnosti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7113-1411-4292-B995-32E799289E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Tijekom boravka na University </a:t>
            </a:r>
            <a:r>
              <a:rPr lang="hr-HR" sz="1800" dirty="0" err="1"/>
              <a:t>of</a:t>
            </a:r>
            <a:r>
              <a:rPr lang="hr-HR" sz="1800" dirty="0"/>
              <a:t> Malta imale smo priliku: </a:t>
            </a:r>
          </a:p>
          <a:p>
            <a:r>
              <a:rPr lang="hr-HR" sz="1800" dirty="0"/>
              <a:t>Upoznati se s načinom organizacije studijskih programa i načinom rada studentske službe</a:t>
            </a:r>
          </a:p>
          <a:p>
            <a:r>
              <a:rPr lang="hr-HR" sz="1800" dirty="0"/>
              <a:t>Razmijeniti iskustva u vezana za </a:t>
            </a:r>
            <a:r>
              <a:rPr lang="hr-HR" sz="1800" dirty="0" err="1"/>
              <a:t>Erasmus</a:t>
            </a:r>
            <a:r>
              <a:rPr lang="hr-HR" sz="1800" dirty="0"/>
              <a:t>+ program</a:t>
            </a:r>
          </a:p>
          <a:p>
            <a:r>
              <a:rPr lang="hr-HR" sz="1800" dirty="0"/>
              <a:t>Obići različite Odjele i Fakultete unutar Sveučilišta</a:t>
            </a:r>
          </a:p>
          <a:p>
            <a:r>
              <a:rPr lang="hr-HR" sz="1800" dirty="0"/>
              <a:t>Razgovarati sa studentima i upoznati studentski život i </a:t>
            </a:r>
            <a:r>
              <a:rPr lang="hr-HR" sz="1800" dirty="0" err="1"/>
              <a:t>kampus</a:t>
            </a:r>
            <a:endParaRPr lang="hr-HR" sz="1800" dirty="0"/>
          </a:p>
          <a:p>
            <a:r>
              <a:rPr lang="hr-HR" sz="1800" dirty="0"/>
              <a:t>Upoznati kulturne i društvene posebnosti Malte</a:t>
            </a:r>
          </a:p>
          <a:p>
            <a:r>
              <a:rPr lang="hr-HR" sz="1800" dirty="0"/>
              <a:t>Ostvariti vrijedne kontakte s administrativnim djelatnicima</a:t>
            </a:r>
            <a:endParaRPr lang="en-US" sz="1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E0C030-A1C3-4E49-AB06-399CC35ED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2287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BFC1-9C6A-48BC-A95A-3A6DC4CC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University </a:t>
            </a:r>
            <a:r>
              <a:rPr lang="hr-HR" b="1" dirty="0" err="1"/>
              <a:t>of</a:t>
            </a:r>
            <a:r>
              <a:rPr lang="hr-HR" b="1" dirty="0"/>
              <a:t> Malta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9180DA-FD48-4CCE-9AA1-4E117F5F25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7000" y="2478088"/>
            <a:ext cx="4064000" cy="304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29C264-D110-46B9-893D-C71AB2C94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000" y="2478088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1221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035A-DFF1-47CD-801D-E6B873E2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Nova zgrada University </a:t>
            </a:r>
            <a:r>
              <a:rPr lang="hr-HR" b="1" dirty="0" err="1"/>
              <a:t>of</a:t>
            </a:r>
            <a:r>
              <a:rPr lang="hr-HR" b="1" dirty="0"/>
              <a:t> Malta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E3C33C-6F90-435A-AB2E-EEBAF704DE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7000" y="2478088"/>
            <a:ext cx="4064000" cy="304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6DC4F5-BAEC-43F1-BB89-12E662A5A1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000" y="2478088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07490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A5F9-030A-40D3-8C5C-28C8E127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Institute for </a:t>
            </a:r>
            <a:r>
              <a:rPr lang="hr-HR" b="1" dirty="0" err="1"/>
              <a:t>Physical</a:t>
            </a:r>
            <a:r>
              <a:rPr lang="hr-HR" b="1" dirty="0"/>
              <a:t> </a:t>
            </a:r>
            <a:r>
              <a:rPr lang="hr-HR" b="1" dirty="0" err="1"/>
              <a:t>Education</a:t>
            </a:r>
            <a:r>
              <a:rPr lang="hr-HR" b="1" dirty="0"/>
              <a:t> &amp; Sport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F2C0D4-FD8F-4EE4-9B1D-957D555AFA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477294"/>
            <a:ext cx="4064000" cy="304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B73924-8ADF-49E2-8D26-7BD8E9A0A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4772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78201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FE4A-11A9-403B-8DAD-4CF2CEE9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Zaključak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D5F9-EA64-43BF-8FE5-89D45ABB4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Mobilnost je za mene bila iznimno korisno i inspirativno iskustvo koje je mi je omogućilo profesionalno usavršavanje, međunarodno umrežavanje te razvoj novih ideja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993E41-050C-4A29-8CF4-2A97BE940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818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Izvješće o mobilnosti</vt:lpstr>
      <vt:lpstr>Ciljevi mobilnosti:</vt:lpstr>
      <vt:lpstr>Aktivnosti tijekom mobilnosti</vt:lpstr>
      <vt:lpstr>University of Malta</vt:lpstr>
      <vt:lpstr>Nova zgrada University of Malta</vt:lpstr>
      <vt:lpstr>Institute for Physical Education &amp; Sport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mobilnosti</dc:title>
  <dc:creator>Meri Juric</dc:creator>
  <cp:lastModifiedBy>Reviewer 1</cp:lastModifiedBy>
  <cp:revision>6</cp:revision>
  <dcterms:created xsi:type="dcterms:W3CDTF">2025-11-02T18:27:32Z</dcterms:created>
  <dcterms:modified xsi:type="dcterms:W3CDTF">2025-11-04T10:28:43Z</dcterms:modified>
</cp:coreProperties>
</file>