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59" r:id="rId1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819746-09F8-4C19-9336-32518E34E2B6}" v="56" dt="2025-10-29T12:19:45.077"/>
    <p1510:client id="{C5887B29-1B14-4B65-BB63-AA5099C970C0}" v="5" dt="2025-10-29T12:30:03.5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9817C7-4744-4E28-B992-CFB908EDFF25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5BEE536-45EB-403D-B420-021299D6A1F0}">
      <dgm:prSet/>
      <dgm:spPr/>
      <dgm:t>
        <a:bodyPr/>
        <a:lstStyle/>
        <a:p>
          <a:r>
            <a:rPr lang="hr-HR" dirty="0"/>
            <a:t>10 država sudjelovalo</a:t>
          </a:r>
          <a:endParaRPr lang="en-US" dirty="0"/>
        </a:p>
      </dgm:t>
    </dgm:pt>
    <dgm:pt modelId="{BFEEE5EC-8BF8-40E1-9BDF-5BCFF86F68F0}" type="parTrans" cxnId="{C03D5291-D518-46B0-8DD4-8D830613E66A}">
      <dgm:prSet/>
      <dgm:spPr/>
      <dgm:t>
        <a:bodyPr/>
        <a:lstStyle/>
        <a:p>
          <a:endParaRPr lang="en-US"/>
        </a:p>
      </dgm:t>
    </dgm:pt>
    <dgm:pt modelId="{06745A6E-83C1-481D-A4AC-0E14C2247F3E}" type="sibTrans" cxnId="{C03D5291-D518-46B0-8DD4-8D830613E66A}">
      <dgm:prSet phldrT="01"/>
      <dgm:spPr/>
      <dgm:t>
        <a:bodyPr/>
        <a:lstStyle/>
        <a:p>
          <a:r>
            <a:rPr lang="en-US"/>
            <a:t>01</a:t>
          </a:r>
        </a:p>
      </dgm:t>
    </dgm:pt>
    <dgm:pt modelId="{A112B3CB-E9EE-4741-9A73-04B0189DA3BC}">
      <dgm:prSet/>
      <dgm:spPr/>
      <dgm:t>
        <a:bodyPr/>
        <a:lstStyle/>
        <a:p>
          <a:r>
            <a:rPr lang="hr-HR" dirty="0"/>
            <a:t>29 sudionika (aktivnih)</a:t>
          </a:r>
          <a:endParaRPr lang="en-US" dirty="0"/>
        </a:p>
      </dgm:t>
    </dgm:pt>
    <dgm:pt modelId="{7F563A25-83FE-4EDD-BDF3-2CEFA94F2D33}" type="parTrans" cxnId="{583944F2-34F8-4D20-8416-69B5EB3E4761}">
      <dgm:prSet/>
      <dgm:spPr/>
      <dgm:t>
        <a:bodyPr/>
        <a:lstStyle/>
        <a:p>
          <a:endParaRPr lang="en-US"/>
        </a:p>
      </dgm:t>
    </dgm:pt>
    <dgm:pt modelId="{35910DDB-BA0A-4BBC-A8BD-9467E73F13BF}" type="sibTrans" cxnId="{583944F2-34F8-4D20-8416-69B5EB3E4761}">
      <dgm:prSet phldrT="02"/>
      <dgm:spPr/>
      <dgm:t>
        <a:bodyPr/>
        <a:lstStyle/>
        <a:p>
          <a:r>
            <a:rPr lang="en-US"/>
            <a:t>02</a:t>
          </a:r>
        </a:p>
      </dgm:t>
    </dgm:pt>
    <dgm:pt modelId="{0DEAE29C-1DB0-44A6-A801-52A34A1476AC}">
      <dgm:prSet/>
      <dgm:spPr/>
      <dgm:t>
        <a:bodyPr/>
        <a:lstStyle/>
        <a:p>
          <a:r>
            <a:rPr lang="hr-HR" dirty="0"/>
            <a:t>+60km </a:t>
          </a:r>
          <a:r>
            <a:rPr lang="hr-HR" dirty="0" err="1"/>
            <a:t>propješačeno</a:t>
          </a:r>
          <a:endParaRPr lang="en-US" dirty="0"/>
        </a:p>
      </dgm:t>
    </dgm:pt>
    <dgm:pt modelId="{BD903FF4-2023-40B2-9128-7095B68D9437}" type="parTrans" cxnId="{1E91CA1C-B235-4D7D-8C18-FFFA79EA4A7C}">
      <dgm:prSet/>
      <dgm:spPr/>
      <dgm:t>
        <a:bodyPr/>
        <a:lstStyle/>
        <a:p>
          <a:endParaRPr lang="en-US"/>
        </a:p>
      </dgm:t>
    </dgm:pt>
    <dgm:pt modelId="{07ED1F2A-7ACD-4926-84EE-1901B3BCC455}" type="sibTrans" cxnId="{1E91CA1C-B235-4D7D-8C18-FFFA79EA4A7C}">
      <dgm:prSet phldrT="03"/>
      <dgm:spPr/>
      <dgm:t>
        <a:bodyPr/>
        <a:lstStyle/>
        <a:p>
          <a:r>
            <a:rPr lang="en-US"/>
            <a:t>03</a:t>
          </a:r>
        </a:p>
      </dgm:t>
    </dgm:pt>
    <dgm:pt modelId="{A0EBEE1C-9C47-4BC2-A432-A44DC253411F}">
      <dgm:prSet/>
      <dgm:spPr/>
      <dgm:t>
        <a:bodyPr/>
        <a:lstStyle/>
        <a:p>
          <a:r>
            <a:rPr lang="hr-HR" dirty="0"/>
            <a:t>+300 šumskih </a:t>
          </a:r>
          <a:r>
            <a:rPr lang="hr-HR"/>
            <a:t>bobica ubrano/pojedeno</a:t>
          </a:r>
          <a:endParaRPr lang="en-US" dirty="0"/>
        </a:p>
      </dgm:t>
    </dgm:pt>
    <dgm:pt modelId="{97F3D83F-54DE-45B8-B714-3AD49B0ED5C1}" type="parTrans" cxnId="{E227BB84-8327-4F6E-A5DA-606E13774E47}">
      <dgm:prSet/>
      <dgm:spPr/>
      <dgm:t>
        <a:bodyPr/>
        <a:lstStyle/>
        <a:p>
          <a:endParaRPr lang="en-US"/>
        </a:p>
      </dgm:t>
    </dgm:pt>
    <dgm:pt modelId="{AF2BC6A6-AA90-46CC-A2B7-5FFD69BAFADB}" type="sibTrans" cxnId="{E227BB84-8327-4F6E-A5DA-606E13774E47}">
      <dgm:prSet phldrT="04"/>
      <dgm:spPr/>
      <dgm:t>
        <a:bodyPr/>
        <a:lstStyle/>
        <a:p>
          <a:r>
            <a:rPr lang="en-US"/>
            <a:t>04</a:t>
          </a:r>
        </a:p>
      </dgm:t>
    </dgm:pt>
    <dgm:pt modelId="{522B7CCA-61D8-4A5D-A465-4317C7E703B5}" type="pres">
      <dgm:prSet presAssocID="{C39817C7-4744-4E28-B992-CFB908EDFF25}" presName="Name0" presStyleCnt="0">
        <dgm:presLayoutVars>
          <dgm:animLvl val="lvl"/>
          <dgm:resizeHandles val="exact"/>
        </dgm:presLayoutVars>
      </dgm:prSet>
      <dgm:spPr/>
    </dgm:pt>
    <dgm:pt modelId="{18ADA5C6-F8EB-4A00-942A-A95D4816FC92}" type="pres">
      <dgm:prSet presAssocID="{25BEE536-45EB-403D-B420-021299D6A1F0}" presName="compositeNode" presStyleCnt="0">
        <dgm:presLayoutVars>
          <dgm:bulletEnabled val="1"/>
        </dgm:presLayoutVars>
      </dgm:prSet>
      <dgm:spPr/>
    </dgm:pt>
    <dgm:pt modelId="{A7BCED91-D5FD-4B2D-8237-5C86FAE5471B}" type="pres">
      <dgm:prSet presAssocID="{25BEE536-45EB-403D-B420-021299D6A1F0}" presName="bgRect" presStyleLbl="alignNode1" presStyleIdx="0" presStyleCnt="4"/>
      <dgm:spPr/>
    </dgm:pt>
    <dgm:pt modelId="{3639AA47-D467-43BC-A063-EBAD2F5F8768}" type="pres">
      <dgm:prSet presAssocID="{06745A6E-83C1-481D-A4AC-0E14C2247F3E}" presName="sibTransNodeRect" presStyleLbl="alignNode1" presStyleIdx="0" presStyleCnt="4">
        <dgm:presLayoutVars>
          <dgm:chMax val="0"/>
          <dgm:bulletEnabled val="1"/>
        </dgm:presLayoutVars>
      </dgm:prSet>
      <dgm:spPr/>
    </dgm:pt>
    <dgm:pt modelId="{417ADC8D-EA81-4E50-BF84-DF759149345C}" type="pres">
      <dgm:prSet presAssocID="{25BEE536-45EB-403D-B420-021299D6A1F0}" presName="nodeRect" presStyleLbl="alignNode1" presStyleIdx="0" presStyleCnt="4">
        <dgm:presLayoutVars>
          <dgm:bulletEnabled val="1"/>
        </dgm:presLayoutVars>
      </dgm:prSet>
      <dgm:spPr/>
    </dgm:pt>
    <dgm:pt modelId="{F41A1BBB-1C22-4156-9442-91ACDFFF648A}" type="pres">
      <dgm:prSet presAssocID="{06745A6E-83C1-481D-A4AC-0E14C2247F3E}" presName="sibTrans" presStyleCnt="0"/>
      <dgm:spPr/>
    </dgm:pt>
    <dgm:pt modelId="{767CEFEF-BDD3-4A7B-85EC-41B2239F392C}" type="pres">
      <dgm:prSet presAssocID="{A112B3CB-E9EE-4741-9A73-04B0189DA3BC}" presName="compositeNode" presStyleCnt="0">
        <dgm:presLayoutVars>
          <dgm:bulletEnabled val="1"/>
        </dgm:presLayoutVars>
      </dgm:prSet>
      <dgm:spPr/>
    </dgm:pt>
    <dgm:pt modelId="{C1BB59BA-7B55-4D7F-A9BE-0487F2E3443B}" type="pres">
      <dgm:prSet presAssocID="{A112B3CB-E9EE-4741-9A73-04B0189DA3BC}" presName="bgRect" presStyleLbl="alignNode1" presStyleIdx="1" presStyleCnt="4"/>
      <dgm:spPr/>
    </dgm:pt>
    <dgm:pt modelId="{A9D7D0DD-FD3E-4B96-B590-00AAF007A37E}" type="pres">
      <dgm:prSet presAssocID="{35910DDB-BA0A-4BBC-A8BD-9467E73F13BF}" presName="sibTransNodeRect" presStyleLbl="alignNode1" presStyleIdx="1" presStyleCnt="4">
        <dgm:presLayoutVars>
          <dgm:chMax val="0"/>
          <dgm:bulletEnabled val="1"/>
        </dgm:presLayoutVars>
      </dgm:prSet>
      <dgm:spPr/>
    </dgm:pt>
    <dgm:pt modelId="{628536D7-A51A-43C7-A327-F792E90EDE78}" type="pres">
      <dgm:prSet presAssocID="{A112B3CB-E9EE-4741-9A73-04B0189DA3BC}" presName="nodeRect" presStyleLbl="alignNode1" presStyleIdx="1" presStyleCnt="4">
        <dgm:presLayoutVars>
          <dgm:bulletEnabled val="1"/>
        </dgm:presLayoutVars>
      </dgm:prSet>
      <dgm:spPr/>
    </dgm:pt>
    <dgm:pt modelId="{C5F9E313-824B-49BD-857B-9D781A0465DB}" type="pres">
      <dgm:prSet presAssocID="{35910DDB-BA0A-4BBC-A8BD-9467E73F13BF}" presName="sibTrans" presStyleCnt="0"/>
      <dgm:spPr/>
    </dgm:pt>
    <dgm:pt modelId="{F829F120-F4F9-4A18-BAEE-9701D61B7489}" type="pres">
      <dgm:prSet presAssocID="{0DEAE29C-1DB0-44A6-A801-52A34A1476AC}" presName="compositeNode" presStyleCnt="0">
        <dgm:presLayoutVars>
          <dgm:bulletEnabled val="1"/>
        </dgm:presLayoutVars>
      </dgm:prSet>
      <dgm:spPr/>
    </dgm:pt>
    <dgm:pt modelId="{5F3E2BFC-8306-40F2-8155-0E28BA66F659}" type="pres">
      <dgm:prSet presAssocID="{0DEAE29C-1DB0-44A6-A801-52A34A1476AC}" presName="bgRect" presStyleLbl="alignNode1" presStyleIdx="2" presStyleCnt="4"/>
      <dgm:spPr/>
    </dgm:pt>
    <dgm:pt modelId="{732E0802-44E8-4080-9BEA-9C55BE631785}" type="pres">
      <dgm:prSet presAssocID="{07ED1F2A-7ACD-4926-84EE-1901B3BCC455}" presName="sibTransNodeRect" presStyleLbl="alignNode1" presStyleIdx="2" presStyleCnt="4">
        <dgm:presLayoutVars>
          <dgm:chMax val="0"/>
          <dgm:bulletEnabled val="1"/>
        </dgm:presLayoutVars>
      </dgm:prSet>
      <dgm:spPr/>
    </dgm:pt>
    <dgm:pt modelId="{789E6396-7648-4F7E-8FF9-E0AC11ACA669}" type="pres">
      <dgm:prSet presAssocID="{0DEAE29C-1DB0-44A6-A801-52A34A1476AC}" presName="nodeRect" presStyleLbl="alignNode1" presStyleIdx="2" presStyleCnt="4">
        <dgm:presLayoutVars>
          <dgm:bulletEnabled val="1"/>
        </dgm:presLayoutVars>
      </dgm:prSet>
      <dgm:spPr/>
    </dgm:pt>
    <dgm:pt modelId="{F364A5F6-CF3B-4E27-8F39-F8E06A5E3C15}" type="pres">
      <dgm:prSet presAssocID="{07ED1F2A-7ACD-4926-84EE-1901B3BCC455}" presName="sibTrans" presStyleCnt="0"/>
      <dgm:spPr/>
    </dgm:pt>
    <dgm:pt modelId="{82839876-570F-4789-A044-486415877295}" type="pres">
      <dgm:prSet presAssocID="{A0EBEE1C-9C47-4BC2-A432-A44DC253411F}" presName="compositeNode" presStyleCnt="0">
        <dgm:presLayoutVars>
          <dgm:bulletEnabled val="1"/>
        </dgm:presLayoutVars>
      </dgm:prSet>
      <dgm:spPr/>
    </dgm:pt>
    <dgm:pt modelId="{9D1181AF-9B47-4CED-92AF-A66BF1674F84}" type="pres">
      <dgm:prSet presAssocID="{A0EBEE1C-9C47-4BC2-A432-A44DC253411F}" presName="bgRect" presStyleLbl="alignNode1" presStyleIdx="3" presStyleCnt="4"/>
      <dgm:spPr/>
    </dgm:pt>
    <dgm:pt modelId="{645FE873-5710-44F9-AAEA-EA999FF83211}" type="pres">
      <dgm:prSet presAssocID="{AF2BC6A6-AA90-46CC-A2B7-5FFD69BAFADB}" presName="sibTransNodeRect" presStyleLbl="alignNode1" presStyleIdx="3" presStyleCnt="4">
        <dgm:presLayoutVars>
          <dgm:chMax val="0"/>
          <dgm:bulletEnabled val="1"/>
        </dgm:presLayoutVars>
      </dgm:prSet>
      <dgm:spPr/>
    </dgm:pt>
    <dgm:pt modelId="{407C1AD1-D783-49F1-9877-376968289FFD}" type="pres">
      <dgm:prSet presAssocID="{A0EBEE1C-9C47-4BC2-A432-A44DC253411F}" presName="nodeRect" presStyleLbl="alignNode1" presStyleIdx="3" presStyleCnt="4">
        <dgm:presLayoutVars>
          <dgm:bulletEnabled val="1"/>
        </dgm:presLayoutVars>
      </dgm:prSet>
      <dgm:spPr/>
    </dgm:pt>
  </dgm:ptLst>
  <dgm:cxnLst>
    <dgm:cxn modelId="{42599B06-1E18-4079-B2AE-AE0BFA022C2E}" type="presOf" srcId="{07ED1F2A-7ACD-4926-84EE-1901B3BCC455}" destId="{732E0802-44E8-4080-9BEA-9C55BE631785}" srcOrd="0" destOrd="0" presId="urn:microsoft.com/office/officeart/2016/7/layout/LinearBlockProcessNumbered"/>
    <dgm:cxn modelId="{DD9DB90B-287E-44ED-A138-9E2751A921D2}" type="presOf" srcId="{25BEE536-45EB-403D-B420-021299D6A1F0}" destId="{417ADC8D-EA81-4E50-BF84-DF759149345C}" srcOrd="1" destOrd="0" presId="urn:microsoft.com/office/officeart/2016/7/layout/LinearBlockProcessNumbered"/>
    <dgm:cxn modelId="{73141312-6759-447A-86F4-2F3347D92AC3}" type="presOf" srcId="{0DEAE29C-1DB0-44A6-A801-52A34A1476AC}" destId="{789E6396-7648-4F7E-8FF9-E0AC11ACA669}" srcOrd="1" destOrd="0" presId="urn:microsoft.com/office/officeart/2016/7/layout/LinearBlockProcessNumbered"/>
    <dgm:cxn modelId="{15D7B61B-8A37-4984-8F71-AAC88D4869F4}" type="presOf" srcId="{C39817C7-4744-4E28-B992-CFB908EDFF25}" destId="{522B7CCA-61D8-4A5D-A465-4317C7E703B5}" srcOrd="0" destOrd="0" presId="urn:microsoft.com/office/officeart/2016/7/layout/LinearBlockProcessNumbered"/>
    <dgm:cxn modelId="{1E91CA1C-B235-4D7D-8C18-FFFA79EA4A7C}" srcId="{C39817C7-4744-4E28-B992-CFB908EDFF25}" destId="{0DEAE29C-1DB0-44A6-A801-52A34A1476AC}" srcOrd="2" destOrd="0" parTransId="{BD903FF4-2023-40B2-9128-7095B68D9437}" sibTransId="{07ED1F2A-7ACD-4926-84EE-1901B3BCC455}"/>
    <dgm:cxn modelId="{E8FDA72A-236F-4632-BB85-51ED6DF6EDA5}" type="presOf" srcId="{25BEE536-45EB-403D-B420-021299D6A1F0}" destId="{A7BCED91-D5FD-4B2D-8237-5C86FAE5471B}" srcOrd="0" destOrd="0" presId="urn:microsoft.com/office/officeart/2016/7/layout/LinearBlockProcessNumbered"/>
    <dgm:cxn modelId="{FCFDC92A-6C9B-4A78-8E49-94A2C8A140C0}" type="presOf" srcId="{0DEAE29C-1DB0-44A6-A801-52A34A1476AC}" destId="{5F3E2BFC-8306-40F2-8155-0E28BA66F659}" srcOrd="0" destOrd="0" presId="urn:microsoft.com/office/officeart/2016/7/layout/LinearBlockProcessNumbered"/>
    <dgm:cxn modelId="{FAA4782D-B64A-4AAE-BB98-E9CDE28F0430}" type="presOf" srcId="{AF2BC6A6-AA90-46CC-A2B7-5FFD69BAFADB}" destId="{645FE873-5710-44F9-AAEA-EA999FF83211}" srcOrd="0" destOrd="0" presId="urn:microsoft.com/office/officeart/2016/7/layout/LinearBlockProcessNumbered"/>
    <dgm:cxn modelId="{71D8E03F-03CA-44A0-9DA4-20B97F82F4AC}" type="presOf" srcId="{A0EBEE1C-9C47-4BC2-A432-A44DC253411F}" destId="{9D1181AF-9B47-4CED-92AF-A66BF1674F84}" srcOrd="0" destOrd="0" presId="urn:microsoft.com/office/officeart/2016/7/layout/LinearBlockProcessNumbered"/>
    <dgm:cxn modelId="{51F3D47C-2CE2-4515-88EE-B80575E8638D}" type="presOf" srcId="{A0EBEE1C-9C47-4BC2-A432-A44DC253411F}" destId="{407C1AD1-D783-49F1-9877-376968289FFD}" srcOrd="1" destOrd="0" presId="urn:microsoft.com/office/officeart/2016/7/layout/LinearBlockProcessNumbered"/>
    <dgm:cxn modelId="{E227BB84-8327-4F6E-A5DA-606E13774E47}" srcId="{C39817C7-4744-4E28-B992-CFB908EDFF25}" destId="{A0EBEE1C-9C47-4BC2-A432-A44DC253411F}" srcOrd="3" destOrd="0" parTransId="{97F3D83F-54DE-45B8-B714-3AD49B0ED5C1}" sibTransId="{AF2BC6A6-AA90-46CC-A2B7-5FFD69BAFADB}"/>
    <dgm:cxn modelId="{C03D5291-D518-46B0-8DD4-8D830613E66A}" srcId="{C39817C7-4744-4E28-B992-CFB908EDFF25}" destId="{25BEE536-45EB-403D-B420-021299D6A1F0}" srcOrd="0" destOrd="0" parTransId="{BFEEE5EC-8BF8-40E1-9BDF-5BCFF86F68F0}" sibTransId="{06745A6E-83C1-481D-A4AC-0E14C2247F3E}"/>
    <dgm:cxn modelId="{E3965EAF-92EB-4FE5-91BC-91B967B6D572}" type="presOf" srcId="{A112B3CB-E9EE-4741-9A73-04B0189DA3BC}" destId="{C1BB59BA-7B55-4D7F-A9BE-0487F2E3443B}" srcOrd="0" destOrd="0" presId="urn:microsoft.com/office/officeart/2016/7/layout/LinearBlockProcessNumbered"/>
    <dgm:cxn modelId="{E4C39AC6-B125-4B1E-A710-7ABDFB3F7FCD}" type="presOf" srcId="{35910DDB-BA0A-4BBC-A8BD-9467E73F13BF}" destId="{A9D7D0DD-FD3E-4B96-B590-00AAF007A37E}" srcOrd="0" destOrd="0" presId="urn:microsoft.com/office/officeart/2016/7/layout/LinearBlockProcessNumbered"/>
    <dgm:cxn modelId="{583944F2-34F8-4D20-8416-69B5EB3E4761}" srcId="{C39817C7-4744-4E28-B992-CFB908EDFF25}" destId="{A112B3CB-E9EE-4741-9A73-04B0189DA3BC}" srcOrd="1" destOrd="0" parTransId="{7F563A25-83FE-4EDD-BDF3-2CEFA94F2D33}" sibTransId="{35910DDB-BA0A-4BBC-A8BD-9467E73F13BF}"/>
    <dgm:cxn modelId="{8AF8B6F8-E4FC-4405-A886-CC03DD1629F5}" type="presOf" srcId="{06745A6E-83C1-481D-A4AC-0E14C2247F3E}" destId="{3639AA47-D467-43BC-A063-EBAD2F5F8768}" srcOrd="0" destOrd="0" presId="urn:microsoft.com/office/officeart/2016/7/layout/LinearBlockProcessNumbered"/>
    <dgm:cxn modelId="{EA84A2F9-E516-4CCC-A017-BE29E63401D2}" type="presOf" srcId="{A112B3CB-E9EE-4741-9A73-04B0189DA3BC}" destId="{628536D7-A51A-43C7-A327-F792E90EDE78}" srcOrd="1" destOrd="0" presId="urn:microsoft.com/office/officeart/2016/7/layout/LinearBlockProcessNumbered"/>
    <dgm:cxn modelId="{58071790-6363-4D32-BF39-234B4E8E65FA}" type="presParOf" srcId="{522B7CCA-61D8-4A5D-A465-4317C7E703B5}" destId="{18ADA5C6-F8EB-4A00-942A-A95D4816FC92}" srcOrd="0" destOrd="0" presId="urn:microsoft.com/office/officeart/2016/7/layout/LinearBlockProcessNumbered"/>
    <dgm:cxn modelId="{67F8AA32-2ACE-445C-868F-4FEFE451E91D}" type="presParOf" srcId="{18ADA5C6-F8EB-4A00-942A-A95D4816FC92}" destId="{A7BCED91-D5FD-4B2D-8237-5C86FAE5471B}" srcOrd="0" destOrd="0" presId="urn:microsoft.com/office/officeart/2016/7/layout/LinearBlockProcessNumbered"/>
    <dgm:cxn modelId="{E8B400FD-6855-4158-AB33-82962A72B90D}" type="presParOf" srcId="{18ADA5C6-F8EB-4A00-942A-A95D4816FC92}" destId="{3639AA47-D467-43BC-A063-EBAD2F5F8768}" srcOrd="1" destOrd="0" presId="urn:microsoft.com/office/officeart/2016/7/layout/LinearBlockProcessNumbered"/>
    <dgm:cxn modelId="{11C2FC04-74F6-4D43-869F-5236704F4F7D}" type="presParOf" srcId="{18ADA5C6-F8EB-4A00-942A-A95D4816FC92}" destId="{417ADC8D-EA81-4E50-BF84-DF759149345C}" srcOrd="2" destOrd="0" presId="urn:microsoft.com/office/officeart/2016/7/layout/LinearBlockProcessNumbered"/>
    <dgm:cxn modelId="{0E78DBCC-BC64-46F4-9057-223810040181}" type="presParOf" srcId="{522B7CCA-61D8-4A5D-A465-4317C7E703B5}" destId="{F41A1BBB-1C22-4156-9442-91ACDFFF648A}" srcOrd="1" destOrd="0" presId="urn:microsoft.com/office/officeart/2016/7/layout/LinearBlockProcessNumbered"/>
    <dgm:cxn modelId="{E9D6444B-9F68-473A-A0DB-2401055C88BE}" type="presParOf" srcId="{522B7CCA-61D8-4A5D-A465-4317C7E703B5}" destId="{767CEFEF-BDD3-4A7B-85EC-41B2239F392C}" srcOrd="2" destOrd="0" presId="urn:microsoft.com/office/officeart/2016/7/layout/LinearBlockProcessNumbered"/>
    <dgm:cxn modelId="{278D6151-A1F7-43C1-8630-50C74EDC9326}" type="presParOf" srcId="{767CEFEF-BDD3-4A7B-85EC-41B2239F392C}" destId="{C1BB59BA-7B55-4D7F-A9BE-0487F2E3443B}" srcOrd="0" destOrd="0" presId="urn:microsoft.com/office/officeart/2016/7/layout/LinearBlockProcessNumbered"/>
    <dgm:cxn modelId="{157274EE-2F15-4A9C-8FBF-D6B34D5B04AA}" type="presParOf" srcId="{767CEFEF-BDD3-4A7B-85EC-41B2239F392C}" destId="{A9D7D0DD-FD3E-4B96-B590-00AAF007A37E}" srcOrd="1" destOrd="0" presId="urn:microsoft.com/office/officeart/2016/7/layout/LinearBlockProcessNumbered"/>
    <dgm:cxn modelId="{798A8A5B-7BC6-4EAB-BB0E-24584FC24DCC}" type="presParOf" srcId="{767CEFEF-BDD3-4A7B-85EC-41B2239F392C}" destId="{628536D7-A51A-43C7-A327-F792E90EDE78}" srcOrd="2" destOrd="0" presId="urn:microsoft.com/office/officeart/2016/7/layout/LinearBlockProcessNumbered"/>
    <dgm:cxn modelId="{0FF5C295-40DD-4E3F-BC46-5326ABAAA235}" type="presParOf" srcId="{522B7CCA-61D8-4A5D-A465-4317C7E703B5}" destId="{C5F9E313-824B-49BD-857B-9D781A0465DB}" srcOrd="3" destOrd="0" presId="urn:microsoft.com/office/officeart/2016/7/layout/LinearBlockProcessNumbered"/>
    <dgm:cxn modelId="{55D9D1DB-7536-4AAD-B38F-65F1F1559EF3}" type="presParOf" srcId="{522B7CCA-61D8-4A5D-A465-4317C7E703B5}" destId="{F829F120-F4F9-4A18-BAEE-9701D61B7489}" srcOrd="4" destOrd="0" presId="urn:microsoft.com/office/officeart/2016/7/layout/LinearBlockProcessNumbered"/>
    <dgm:cxn modelId="{708CCF27-304D-4A67-A948-78869672B03D}" type="presParOf" srcId="{F829F120-F4F9-4A18-BAEE-9701D61B7489}" destId="{5F3E2BFC-8306-40F2-8155-0E28BA66F659}" srcOrd="0" destOrd="0" presId="urn:microsoft.com/office/officeart/2016/7/layout/LinearBlockProcessNumbered"/>
    <dgm:cxn modelId="{0619B1C6-ABAB-4B0C-B2BD-AE57A383DB71}" type="presParOf" srcId="{F829F120-F4F9-4A18-BAEE-9701D61B7489}" destId="{732E0802-44E8-4080-9BEA-9C55BE631785}" srcOrd="1" destOrd="0" presId="urn:microsoft.com/office/officeart/2016/7/layout/LinearBlockProcessNumbered"/>
    <dgm:cxn modelId="{7C5942D8-DC75-441F-82D2-F2E3E9FAAC31}" type="presParOf" srcId="{F829F120-F4F9-4A18-BAEE-9701D61B7489}" destId="{789E6396-7648-4F7E-8FF9-E0AC11ACA669}" srcOrd="2" destOrd="0" presId="urn:microsoft.com/office/officeart/2016/7/layout/LinearBlockProcessNumbered"/>
    <dgm:cxn modelId="{5A9AA4F9-11D1-4259-B569-18FDB6E7EDD4}" type="presParOf" srcId="{522B7CCA-61D8-4A5D-A465-4317C7E703B5}" destId="{F364A5F6-CF3B-4E27-8F39-F8E06A5E3C15}" srcOrd="5" destOrd="0" presId="urn:microsoft.com/office/officeart/2016/7/layout/LinearBlockProcessNumbered"/>
    <dgm:cxn modelId="{499C7103-5DB7-4E78-8FA5-DC7F446EE68C}" type="presParOf" srcId="{522B7CCA-61D8-4A5D-A465-4317C7E703B5}" destId="{82839876-570F-4789-A044-486415877295}" srcOrd="6" destOrd="0" presId="urn:microsoft.com/office/officeart/2016/7/layout/LinearBlockProcessNumbered"/>
    <dgm:cxn modelId="{5205EAC2-6E80-444F-AC00-2A93061C7153}" type="presParOf" srcId="{82839876-570F-4789-A044-486415877295}" destId="{9D1181AF-9B47-4CED-92AF-A66BF1674F84}" srcOrd="0" destOrd="0" presId="urn:microsoft.com/office/officeart/2016/7/layout/LinearBlockProcessNumbered"/>
    <dgm:cxn modelId="{0F7DE6F8-04B3-4889-A81B-9339D30E0B53}" type="presParOf" srcId="{82839876-570F-4789-A044-486415877295}" destId="{645FE873-5710-44F9-AAEA-EA999FF83211}" srcOrd="1" destOrd="0" presId="urn:microsoft.com/office/officeart/2016/7/layout/LinearBlockProcessNumbered"/>
    <dgm:cxn modelId="{AB17F2A2-CDE2-498F-9C51-F2742DF016E8}" type="presParOf" srcId="{82839876-570F-4789-A044-486415877295}" destId="{407C1AD1-D783-49F1-9877-376968289FFD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BCED91-D5FD-4B2D-8237-5C86FAE5471B}">
      <dsp:nvSpPr>
        <dsp:cNvPr id="0" name=""/>
        <dsp:cNvSpPr/>
      </dsp:nvSpPr>
      <dsp:spPr>
        <a:xfrm>
          <a:off x="205" y="486439"/>
          <a:ext cx="2479997" cy="297599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969" tIns="0" rIns="244969" bIns="33020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 dirty="0"/>
            <a:t>10 država sudjelovalo</a:t>
          </a:r>
          <a:endParaRPr lang="en-US" sz="2100" kern="1200" dirty="0"/>
        </a:p>
      </dsp:txBody>
      <dsp:txXfrm>
        <a:off x="205" y="1676838"/>
        <a:ext cx="2479997" cy="1785598"/>
      </dsp:txXfrm>
    </dsp:sp>
    <dsp:sp modelId="{3639AA47-D467-43BC-A063-EBAD2F5F8768}">
      <dsp:nvSpPr>
        <dsp:cNvPr id="0" name=""/>
        <dsp:cNvSpPr/>
      </dsp:nvSpPr>
      <dsp:spPr>
        <a:xfrm>
          <a:off x="205" y="486439"/>
          <a:ext cx="2479997" cy="119039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969" tIns="165100" rIns="244969" bIns="165100" numCol="1" spcCol="1270" anchor="ctr" anchorCtr="0">
          <a:noAutofit/>
        </a:bodyPr>
        <a:lstStyle/>
        <a:p>
          <a:pPr marL="0" lvl="0" indent="0" algn="l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/>
            <a:t>01</a:t>
          </a:r>
        </a:p>
      </dsp:txBody>
      <dsp:txXfrm>
        <a:off x="205" y="486439"/>
        <a:ext cx="2479997" cy="1190398"/>
      </dsp:txXfrm>
    </dsp:sp>
    <dsp:sp modelId="{C1BB59BA-7B55-4D7F-A9BE-0487F2E3443B}">
      <dsp:nvSpPr>
        <dsp:cNvPr id="0" name=""/>
        <dsp:cNvSpPr/>
      </dsp:nvSpPr>
      <dsp:spPr>
        <a:xfrm>
          <a:off x="2678602" y="486439"/>
          <a:ext cx="2479997" cy="297599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969" tIns="0" rIns="244969" bIns="33020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 dirty="0"/>
            <a:t>29 sudionika (aktivnih)</a:t>
          </a:r>
          <a:endParaRPr lang="en-US" sz="2100" kern="1200" dirty="0"/>
        </a:p>
      </dsp:txBody>
      <dsp:txXfrm>
        <a:off x="2678602" y="1676838"/>
        <a:ext cx="2479997" cy="1785598"/>
      </dsp:txXfrm>
    </dsp:sp>
    <dsp:sp modelId="{A9D7D0DD-FD3E-4B96-B590-00AAF007A37E}">
      <dsp:nvSpPr>
        <dsp:cNvPr id="0" name=""/>
        <dsp:cNvSpPr/>
      </dsp:nvSpPr>
      <dsp:spPr>
        <a:xfrm>
          <a:off x="2678602" y="486439"/>
          <a:ext cx="2479997" cy="119039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969" tIns="165100" rIns="244969" bIns="165100" numCol="1" spcCol="1270" anchor="ctr" anchorCtr="0">
          <a:noAutofit/>
        </a:bodyPr>
        <a:lstStyle/>
        <a:p>
          <a:pPr marL="0" lvl="0" indent="0" algn="l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/>
            <a:t>02</a:t>
          </a:r>
        </a:p>
      </dsp:txBody>
      <dsp:txXfrm>
        <a:off x="2678602" y="486439"/>
        <a:ext cx="2479997" cy="1190398"/>
      </dsp:txXfrm>
    </dsp:sp>
    <dsp:sp modelId="{5F3E2BFC-8306-40F2-8155-0E28BA66F659}">
      <dsp:nvSpPr>
        <dsp:cNvPr id="0" name=""/>
        <dsp:cNvSpPr/>
      </dsp:nvSpPr>
      <dsp:spPr>
        <a:xfrm>
          <a:off x="5356999" y="486439"/>
          <a:ext cx="2479997" cy="297599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969" tIns="0" rIns="244969" bIns="33020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 dirty="0"/>
            <a:t>+60km </a:t>
          </a:r>
          <a:r>
            <a:rPr lang="hr-HR" sz="2100" kern="1200" dirty="0" err="1"/>
            <a:t>propješačeno</a:t>
          </a:r>
          <a:endParaRPr lang="en-US" sz="2100" kern="1200" dirty="0"/>
        </a:p>
      </dsp:txBody>
      <dsp:txXfrm>
        <a:off x="5356999" y="1676838"/>
        <a:ext cx="2479997" cy="1785598"/>
      </dsp:txXfrm>
    </dsp:sp>
    <dsp:sp modelId="{732E0802-44E8-4080-9BEA-9C55BE631785}">
      <dsp:nvSpPr>
        <dsp:cNvPr id="0" name=""/>
        <dsp:cNvSpPr/>
      </dsp:nvSpPr>
      <dsp:spPr>
        <a:xfrm>
          <a:off x="5356999" y="486439"/>
          <a:ext cx="2479997" cy="119039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969" tIns="165100" rIns="244969" bIns="165100" numCol="1" spcCol="1270" anchor="ctr" anchorCtr="0">
          <a:noAutofit/>
        </a:bodyPr>
        <a:lstStyle/>
        <a:p>
          <a:pPr marL="0" lvl="0" indent="0" algn="l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/>
            <a:t>03</a:t>
          </a:r>
        </a:p>
      </dsp:txBody>
      <dsp:txXfrm>
        <a:off x="5356999" y="486439"/>
        <a:ext cx="2479997" cy="1190398"/>
      </dsp:txXfrm>
    </dsp:sp>
    <dsp:sp modelId="{9D1181AF-9B47-4CED-92AF-A66BF1674F84}">
      <dsp:nvSpPr>
        <dsp:cNvPr id="0" name=""/>
        <dsp:cNvSpPr/>
      </dsp:nvSpPr>
      <dsp:spPr>
        <a:xfrm>
          <a:off x="8035397" y="486439"/>
          <a:ext cx="2479997" cy="297599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969" tIns="0" rIns="244969" bIns="33020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 dirty="0"/>
            <a:t>+300 šumskih </a:t>
          </a:r>
          <a:r>
            <a:rPr lang="hr-HR" sz="2100" kern="1200"/>
            <a:t>bobica ubrano/pojedeno</a:t>
          </a:r>
          <a:endParaRPr lang="en-US" sz="2100" kern="1200" dirty="0"/>
        </a:p>
      </dsp:txBody>
      <dsp:txXfrm>
        <a:off x="8035397" y="1676838"/>
        <a:ext cx="2479997" cy="1785598"/>
      </dsp:txXfrm>
    </dsp:sp>
    <dsp:sp modelId="{645FE873-5710-44F9-AAEA-EA999FF83211}">
      <dsp:nvSpPr>
        <dsp:cNvPr id="0" name=""/>
        <dsp:cNvSpPr/>
      </dsp:nvSpPr>
      <dsp:spPr>
        <a:xfrm>
          <a:off x="8035397" y="486439"/>
          <a:ext cx="2479997" cy="119039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4969" tIns="165100" rIns="244969" bIns="165100" numCol="1" spcCol="1270" anchor="ctr" anchorCtr="0">
          <a:noAutofit/>
        </a:bodyPr>
        <a:lstStyle/>
        <a:p>
          <a:pPr marL="0" lvl="0" indent="0" algn="l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/>
            <a:t>04</a:t>
          </a:r>
        </a:p>
      </dsp:txBody>
      <dsp:txXfrm>
        <a:off x="8035397" y="486439"/>
        <a:ext cx="2479997" cy="11903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5FE8C1C-E8F8-B991-2AEC-3F3DB04D59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4EC8FE1-1653-E1FF-975F-77077DED06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84B4D2A-34E6-0926-A5A4-8818B4736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CE15-76BF-458A-8D02-156F2B39396D}" type="datetimeFigureOut">
              <a:rPr lang="hr-HR" smtClean="0"/>
              <a:t>4.11.2025.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8425DFB-8727-0362-85C0-811E583FA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B3B2DD4-AEBB-171A-CD9D-FF3C24642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B7416-885D-4C8D-B24B-89BFAA3F8F2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87665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130EA15-EE8A-E2DF-7025-7DF4EC4FB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D608F99B-F296-D582-9E68-AA1289098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C6A5279-4BEA-8B60-1022-4EF980F87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CE15-76BF-458A-8D02-156F2B39396D}" type="datetimeFigureOut">
              <a:rPr lang="hr-HR" smtClean="0"/>
              <a:t>4.11.2025.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4C884C7-9001-EC0B-B6BD-F54068CD0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8368E26-0947-F139-6724-3182768FB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B7416-885D-4C8D-B24B-89BFAA3F8F2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04402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44051873-DD46-8169-1B0C-295D3A4A2E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272574A8-84AA-0818-CF55-7C10E02794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78817AB-7032-E033-F301-711F76AF9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CE15-76BF-458A-8D02-156F2B39396D}" type="datetimeFigureOut">
              <a:rPr lang="hr-HR" smtClean="0"/>
              <a:t>4.11.2025.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F227BDA-1BCB-00C1-FC79-07065D55F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FA2E850-5BAD-3BFE-22E0-F47BB19BF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B7416-885D-4C8D-B24B-89BFAA3F8F2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10468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B9219F0-8F26-9635-6E98-C8AEC6DC0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0BBE3E1-B581-2206-2F43-EFA05A7E16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7BB87F7-C2A5-A6C9-9EE7-6970707A7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CE15-76BF-458A-8D02-156F2B39396D}" type="datetimeFigureOut">
              <a:rPr lang="hr-HR" smtClean="0"/>
              <a:t>4.11.2025.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4818F64-AD7B-D7DC-5312-070602013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B6526D1-9D77-683F-CA7E-C46628AC9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B7416-885D-4C8D-B24B-89BFAA3F8F2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3486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3DC8F10-A49E-358C-EB8E-50EDCB53C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348F6D9D-3A0C-1DBD-EF8D-15370786A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1F8DF05-3BC0-15EF-7849-E8FCC37EE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CE15-76BF-458A-8D02-156F2B39396D}" type="datetimeFigureOut">
              <a:rPr lang="hr-HR" smtClean="0"/>
              <a:t>4.11.2025.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5F6870C-BD8A-33D6-4463-6D75125B2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56F38EB-CE96-D064-4A44-E2B6B8428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B7416-885D-4C8D-B24B-89BFAA3F8F2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58228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2E2A9CD-D883-DCC2-5458-C63D22740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E7B9FD5-3F0C-996B-E931-137145D37E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BA6D1733-7053-0A84-8798-55A7314C39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ADA27A66-929F-9665-0189-69A946C28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CE15-76BF-458A-8D02-156F2B39396D}" type="datetimeFigureOut">
              <a:rPr lang="hr-HR" smtClean="0"/>
              <a:t>4.11.2025.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78FE397C-F6D8-19D5-4BE7-7D861B43E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79E632DD-D0E6-D0E7-5993-C13767C4C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B7416-885D-4C8D-B24B-89BFAA3F8F2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64346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455656D-8E8A-0214-DE26-E749274EE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742BFE8A-6A43-F6E3-08BE-8E47E6A0C8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75FA45E7-C37C-25F5-20C7-7241678528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10EE7A63-13AF-A6EB-2C78-E189801524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7AA7D608-FB5E-1831-7685-71E1A4596C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873A0C8C-4EB4-ABF9-9297-709718EC8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CE15-76BF-458A-8D02-156F2B39396D}" type="datetimeFigureOut">
              <a:rPr lang="hr-HR" smtClean="0"/>
              <a:t>4.11.2025.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51B8A684-8591-0E2F-68C1-70F64523D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B7C014D8-94F3-F207-F79F-61F441A01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B7416-885D-4C8D-B24B-89BFAA3F8F2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79959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759432D-443D-03F3-6CEE-28C79E2CA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0DDE23EF-F920-DB1A-54EE-1924A36E4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CE15-76BF-458A-8D02-156F2B39396D}" type="datetimeFigureOut">
              <a:rPr lang="hr-HR" smtClean="0"/>
              <a:t>4.11.2025.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E5CBDF5E-7F69-59F1-B461-B65127E50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B7535598-AE58-A0C6-CE63-975FDA2EB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B7416-885D-4C8D-B24B-89BFAA3F8F2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21773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3907E5B1-F97A-42B9-0B00-B99A47D77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CE15-76BF-458A-8D02-156F2B39396D}" type="datetimeFigureOut">
              <a:rPr lang="hr-HR" smtClean="0"/>
              <a:t>4.11.2025.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12B4BA10-5BA9-13BE-4BF7-85DB91680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4B7FBD67-AE0B-C454-F1A5-9EB0AD94D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B7416-885D-4C8D-B24B-89BFAA3F8F2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53964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4E45523-5EE3-D036-86BE-8DAB951DB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5EBC088-16E2-7375-D3ED-45446B30B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0DCC3B67-70EC-8615-A13D-2C295C0CC2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E71FF28C-D988-E33D-D858-F3A1E26E4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CE15-76BF-458A-8D02-156F2B39396D}" type="datetimeFigureOut">
              <a:rPr lang="hr-HR" smtClean="0"/>
              <a:t>4.11.2025.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8DDCFF46-8A71-69BA-59D3-20BE56392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834E0C3D-8CB3-0E46-C539-0BE41963D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B7416-885D-4C8D-B24B-89BFAA3F8F2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34297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4A41B1E-371A-4E93-311F-045853D7D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B75B0203-A4A0-547A-EAFA-3912AFB575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B3CC6749-718A-BFB8-3174-3572BF39F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371417C5-CF63-96E4-0250-9437F5BB1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CE15-76BF-458A-8D02-156F2B39396D}" type="datetimeFigureOut">
              <a:rPr lang="hr-HR" smtClean="0"/>
              <a:t>4.11.2025.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DF91BEEF-E4BA-A57D-0A80-140389234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57A60046-A8EB-F5AE-E8D2-62080CE32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B7416-885D-4C8D-B24B-89BFAA3F8F2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04313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9AD28CAC-04B4-D389-1B16-8B6C3C0E9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07401497-36B2-E093-F667-185B68D816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CA6B2AD-7C6B-4E68-52FD-CF36F4EE27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91CE15-76BF-458A-8D02-156F2B39396D}" type="datetimeFigureOut">
              <a:rPr lang="hr-HR" smtClean="0"/>
              <a:t>4.11.2025.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2B517A7-B61D-A6EA-FB7B-D7007E622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0CA17BD-7E2C-D5EF-33CE-750FE019FF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AB7416-885D-4C8D-B24B-89BFAA3F8F2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12904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 descr="Slika na kojoj se prikazuje polarna svjetlost, priroda, svjetlo, osoba&#10;&#10;Sadržaj generiran uz AI možda nije točan.">
            <a:extLst>
              <a:ext uri="{FF2B5EF4-FFF2-40B4-BE49-F238E27FC236}">
                <a16:creationId xmlns:a16="http://schemas.microsoft.com/office/drawing/2014/main" id="{271E6705-A7EF-9537-CDAD-D34D77901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76" b="4037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4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26D32AB-F6DB-F7C2-C991-E7FC379E1F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hr-HR" sz="5200">
                <a:solidFill>
                  <a:srgbClr val="FFFFFF"/>
                </a:solidFill>
              </a:rPr>
              <a:t>European outdoorsport Summit Erasmus+ BIP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0866EFC-6CB7-7FD2-8072-679B670705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7280" y="4133089"/>
            <a:ext cx="10058400" cy="19807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10000"/>
          </a:bodyPr>
          <a:lstStyle/>
          <a:p>
            <a:r>
              <a:rPr lang="hr-HR" dirty="0" err="1">
                <a:solidFill>
                  <a:srgbClr val="FFFFFF"/>
                </a:solidFill>
              </a:rPr>
              <a:t>Kiilopaa</a:t>
            </a:r>
            <a:r>
              <a:rPr lang="hr-HR" dirty="0">
                <a:solidFill>
                  <a:srgbClr val="FFFFFF"/>
                </a:solidFill>
              </a:rPr>
              <a:t>, </a:t>
            </a:r>
            <a:r>
              <a:rPr lang="hr-HR" dirty="0" err="1">
                <a:solidFill>
                  <a:srgbClr val="FFFFFF"/>
                </a:solidFill>
              </a:rPr>
              <a:t>Lapland</a:t>
            </a:r>
            <a:r>
              <a:rPr lang="hr-HR" dirty="0">
                <a:solidFill>
                  <a:srgbClr val="FFFFFF"/>
                </a:solidFill>
              </a:rPr>
              <a:t> (</a:t>
            </a:r>
            <a:r>
              <a:rPr lang="hr-HR" dirty="0" err="1">
                <a:solidFill>
                  <a:srgbClr val="FFFFFF"/>
                </a:solidFill>
              </a:rPr>
              <a:t>Finland</a:t>
            </a:r>
            <a:r>
              <a:rPr lang="hr-HR" dirty="0">
                <a:solidFill>
                  <a:srgbClr val="FFFFFF"/>
                </a:solidFill>
              </a:rPr>
              <a:t>)</a:t>
            </a:r>
          </a:p>
          <a:p>
            <a:r>
              <a:rPr lang="hr-HR" dirty="0">
                <a:solidFill>
                  <a:srgbClr val="FFFFFF"/>
                </a:solidFill>
              </a:rPr>
              <a:t>29.9.-3.10.2025.</a:t>
            </a:r>
          </a:p>
          <a:p>
            <a:r>
              <a:rPr lang="hr-HR" dirty="0" err="1">
                <a:solidFill>
                  <a:srgbClr val="FFFFFF"/>
                </a:solidFill>
              </a:rPr>
              <a:t>By</a:t>
            </a:r>
            <a:r>
              <a:rPr lang="hr-HR" dirty="0">
                <a:solidFill>
                  <a:srgbClr val="FFFFFF"/>
                </a:solidFill>
              </a:rPr>
              <a:t> University </a:t>
            </a:r>
            <a:r>
              <a:rPr lang="hr-HR" dirty="0" err="1">
                <a:solidFill>
                  <a:srgbClr val="FFFFFF"/>
                </a:solidFill>
              </a:rPr>
              <a:t>of</a:t>
            </a:r>
            <a:r>
              <a:rPr lang="hr-HR" dirty="0">
                <a:solidFill>
                  <a:srgbClr val="FFFFFF"/>
                </a:solidFill>
              </a:rPr>
              <a:t> Applied </a:t>
            </a:r>
            <a:r>
              <a:rPr lang="hr-HR" dirty="0" err="1">
                <a:solidFill>
                  <a:srgbClr val="FFFFFF"/>
                </a:solidFill>
              </a:rPr>
              <a:t>Sciences</a:t>
            </a:r>
            <a:r>
              <a:rPr lang="hr-HR" dirty="0">
                <a:solidFill>
                  <a:srgbClr val="FFFFFF"/>
                </a:solidFill>
              </a:rPr>
              <a:t>, </a:t>
            </a:r>
            <a:r>
              <a:rPr lang="hr-HR" dirty="0" err="1">
                <a:solidFill>
                  <a:srgbClr val="FFFFFF"/>
                </a:solidFill>
              </a:rPr>
              <a:t>Rovaniemi</a:t>
            </a:r>
            <a:r>
              <a:rPr lang="hr-HR" dirty="0">
                <a:solidFill>
                  <a:srgbClr val="FFFFFF"/>
                </a:solidFill>
              </a:rPr>
              <a:t>, </a:t>
            </a:r>
            <a:r>
              <a:rPr lang="hr-HR" dirty="0" err="1">
                <a:solidFill>
                  <a:srgbClr val="FFFFFF"/>
                </a:solidFill>
              </a:rPr>
              <a:t>Finland</a:t>
            </a:r>
            <a:endParaRPr lang="hr-HR" dirty="0">
              <a:solidFill>
                <a:srgbClr val="FFFFFF"/>
              </a:solidFill>
            </a:endParaRPr>
          </a:p>
          <a:p>
            <a:endParaRPr lang="hr-HR" dirty="0">
              <a:solidFill>
                <a:srgbClr val="FFFFFF"/>
              </a:solidFill>
            </a:endParaRPr>
          </a:p>
          <a:p>
            <a:r>
              <a:rPr lang="hr-HR" i="1" dirty="0">
                <a:solidFill>
                  <a:srgbClr val="FFFFFF"/>
                </a:solidFill>
              </a:rPr>
              <a:t>Petra Rajković Vuletić i Barbara Gilić Škugor</a:t>
            </a:r>
          </a:p>
        </p:txBody>
      </p:sp>
    </p:spTree>
    <p:extLst>
      <p:ext uri="{BB962C8B-B14F-4D97-AF65-F5344CB8AC3E}">
        <p14:creationId xmlns:p14="http://schemas.microsoft.com/office/powerpoint/2010/main" val="57993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C0749D4-5D79-415F-A4FE-C04AA9FAF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8C1EE2C-97A4-4801-8BC8-9D18F259B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ED00C70-8E74-7435-F43B-92A50217E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548" y="5486186"/>
            <a:ext cx="8450172" cy="99206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hr-HR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„</a:t>
            </a:r>
            <a:r>
              <a:rPr lang="hr-HR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alo</a:t>
            </a:r>
            <a:r>
              <a:rPr lang="hr-HR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” edukacije</a:t>
            </a:r>
            <a:br>
              <a:rPr lang="hr-HR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hr-HR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hr-HR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Rovaniemi</a:t>
            </a:r>
            <a:r>
              <a:rPr lang="hr-HR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hr-HR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university</a:t>
            </a:r>
            <a:r>
              <a:rPr lang="hr-HR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hr-HR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of</a:t>
            </a:r>
            <a:r>
              <a:rPr lang="hr-HR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Applied </a:t>
            </a:r>
            <a:r>
              <a:rPr lang="hr-HR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Sciences</a:t>
            </a:r>
            <a:r>
              <a:rPr lang="hr-HR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(1.slika), </a:t>
            </a:r>
            <a:r>
              <a:rPr lang="hr-HR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Kiilopaa</a:t>
            </a:r>
            <a:r>
              <a:rPr lang="hr-HR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(druga slika)</a:t>
            </a: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Rezervirano mjesto sadržaja 4" descr="Slika na kojoj se prikazuje vanjski, odijevanje, obuća, zgrada&#10;&#10;Sadržaj generiran uz AI možda nije točan.">
            <a:extLst>
              <a:ext uri="{FF2B5EF4-FFF2-40B4-BE49-F238E27FC236}">
                <a16:creationId xmlns:a16="http://schemas.microsoft.com/office/drawing/2014/main" id="{55DBB18C-C87F-E232-9DF8-6CA626CC56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53" b="9266"/>
          <a:stretch>
            <a:fillRect/>
          </a:stretch>
        </p:blipFill>
        <p:spPr>
          <a:xfrm>
            <a:off x="20" y="10"/>
            <a:ext cx="6095980" cy="4777732"/>
          </a:xfrm>
          <a:custGeom>
            <a:avLst/>
            <a:gdLst/>
            <a:ahLst/>
            <a:cxnLst/>
            <a:rect l="l" t="t" r="r" b="b"/>
            <a:pathLst>
              <a:path w="6096000" h="4777742">
                <a:moveTo>
                  <a:pt x="0" y="0"/>
                </a:moveTo>
                <a:lnTo>
                  <a:pt x="6096000" y="0"/>
                </a:lnTo>
                <a:lnTo>
                  <a:pt x="6096000" y="4777742"/>
                </a:lnTo>
                <a:lnTo>
                  <a:pt x="6067110" y="4773054"/>
                </a:lnTo>
                <a:cubicBezTo>
                  <a:pt x="6055069" y="4772257"/>
                  <a:pt x="6042963" y="4771677"/>
                  <a:pt x="6032848" y="4768862"/>
                </a:cubicBezTo>
                <a:cubicBezTo>
                  <a:pt x="6012619" y="4763231"/>
                  <a:pt x="5991471" y="4755713"/>
                  <a:pt x="5975856" y="4751678"/>
                </a:cubicBezTo>
                <a:cubicBezTo>
                  <a:pt x="5946385" y="4744300"/>
                  <a:pt x="5938143" y="4740617"/>
                  <a:pt x="5920410" y="4737737"/>
                </a:cubicBezTo>
                <a:cubicBezTo>
                  <a:pt x="5902677" y="4734858"/>
                  <a:pt x="5883840" y="4734501"/>
                  <a:pt x="5869459" y="4734403"/>
                </a:cubicBezTo>
                <a:cubicBezTo>
                  <a:pt x="5855079" y="4734305"/>
                  <a:pt x="5852140" y="4739700"/>
                  <a:pt x="5834127" y="4737148"/>
                </a:cubicBezTo>
                <a:cubicBezTo>
                  <a:pt x="5804874" y="4729435"/>
                  <a:pt x="5807796" y="4730400"/>
                  <a:pt x="5771966" y="4726150"/>
                </a:cubicBezTo>
                <a:lnTo>
                  <a:pt x="5680977" y="4726617"/>
                </a:lnTo>
                <a:lnTo>
                  <a:pt x="5650557" y="4723904"/>
                </a:lnTo>
                <a:cubicBezTo>
                  <a:pt x="5639802" y="4725929"/>
                  <a:pt x="5629047" y="4714121"/>
                  <a:pt x="5618294" y="4716145"/>
                </a:cubicBezTo>
                <a:lnTo>
                  <a:pt x="5567600" y="4712292"/>
                </a:lnTo>
                <a:cubicBezTo>
                  <a:pt x="5545229" y="4692374"/>
                  <a:pt x="5541151" y="4712551"/>
                  <a:pt x="5525295" y="4707303"/>
                </a:cubicBezTo>
                <a:cubicBezTo>
                  <a:pt x="5498062" y="4696523"/>
                  <a:pt x="5492452" y="4697563"/>
                  <a:pt x="5464966" y="4687718"/>
                </a:cubicBezTo>
                <a:cubicBezTo>
                  <a:pt x="5451160" y="4689453"/>
                  <a:pt x="5436112" y="4684365"/>
                  <a:pt x="5422637" y="4687843"/>
                </a:cubicBezTo>
                <a:lnTo>
                  <a:pt x="5385596" y="4686184"/>
                </a:lnTo>
                <a:lnTo>
                  <a:pt x="5347417" y="4690023"/>
                </a:lnTo>
                <a:lnTo>
                  <a:pt x="5307450" y="4701204"/>
                </a:lnTo>
                <a:cubicBezTo>
                  <a:pt x="5291923" y="4701949"/>
                  <a:pt x="5275426" y="4700974"/>
                  <a:pt x="5257509" y="4697243"/>
                </a:cubicBezTo>
                <a:cubicBezTo>
                  <a:pt x="5243483" y="4695263"/>
                  <a:pt x="5222121" y="4694006"/>
                  <a:pt x="5205681" y="4681108"/>
                </a:cubicBezTo>
                <a:cubicBezTo>
                  <a:pt x="5189241" y="4668210"/>
                  <a:pt x="5066582" y="4656956"/>
                  <a:pt x="5066665" y="4656732"/>
                </a:cubicBezTo>
                <a:cubicBezTo>
                  <a:pt x="5036013" y="4653433"/>
                  <a:pt x="5037516" y="4666066"/>
                  <a:pt x="5021767" y="4667463"/>
                </a:cubicBezTo>
                <a:cubicBezTo>
                  <a:pt x="5006018" y="4668859"/>
                  <a:pt x="4997883" y="4663456"/>
                  <a:pt x="4972175" y="4665113"/>
                </a:cubicBezTo>
                <a:cubicBezTo>
                  <a:pt x="4946467" y="4666771"/>
                  <a:pt x="4895264" y="4676890"/>
                  <a:pt x="4867522" y="4677409"/>
                </a:cubicBezTo>
                <a:cubicBezTo>
                  <a:pt x="4847198" y="4677652"/>
                  <a:pt x="4846533" y="4665718"/>
                  <a:pt x="4824459" y="4661311"/>
                </a:cubicBezTo>
                <a:cubicBezTo>
                  <a:pt x="4802946" y="4676275"/>
                  <a:pt x="4746723" y="4640980"/>
                  <a:pt x="4748119" y="4662282"/>
                </a:cubicBezTo>
                <a:cubicBezTo>
                  <a:pt x="4696376" y="4649495"/>
                  <a:pt x="4704934" y="4651568"/>
                  <a:pt x="4681435" y="4656529"/>
                </a:cubicBezTo>
                <a:lnTo>
                  <a:pt x="4655641" y="4662947"/>
                </a:lnTo>
                <a:lnTo>
                  <a:pt x="4568774" y="4659157"/>
                </a:lnTo>
                <a:lnTo>
                  <a:pt x="4561567" y="4664296"/>
                </a:lnTo>
                <a:lnTo>
                  <a:pt x="4544039" y="4665425"/>
                </a:lnTo>
                <a:lnTo>
                  <a:pt x="4537547" y="4666124"/>
                </a:lnTo>
                <a:lnTo>
                  <a:pt x="4533521" y="4663656"/>
                </a:lnTo>
                <a:cubicBezTo>
                  <a:pt x="4531131" y="4662547"/>
                  <a:pt x="4529356" y="4662473"/>
                  <a:pt x="4528079" y="4664277"/>
                </a:cubicBezTo>
                <a:cubicBezTo>
                  <a:pt x="4527877" y="4665254"/>
                  <a:pt x="4527677" y="4666231"/>
                  <a:pt x="4527476" y="4667208"/>
                </a:cubicBezTo>
                <a:lnTo>
                  <a:pt x="4493203" y="4670897"/>
                </a:lnTo>
                <a:lnTo>
                  <a:pt x="4246811" y="4676399"/>
                </a:lnTo>
                <a:cubicBezTo>
                  <a:pt x="4137387" y="4710859"/>
                  <a:pt x="4001444" y="4666072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</p:spPr>
      </p:pic>
      <p:pic>
        <p:nvPicPr>
          <p:cNvPr id="7" name="Slika 6" descr="Slika na kojoj se prikazuje tekst, odijevanje, osoba, namještaj&#10;&#10;Sadržaj generiran uz AI možda nije točan.">
            <a:extLst>
              <a:ext uri="{FF2B5EF4-FFF2-40B4-BE49-F238E27FC236}">
                <a16:creationId xmlns:a16="http://schemas.microsoft.com/office/drawing/2014/main" id="{6DDDC5F8-D2B6-5185-C1E1-5AEB115D1D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8" r="30370" b="1"/>
          <a:stretch>
            <a:fillRect/>
          </a:stretch>
        </p:blipFill>
        <p:spPr>
          <a:xfrm>
            <a:off x="6096000" y="15322"/>
            <a:ext cx="6096000" cy="5455552"/>
          </a:xfrm>
          <a:custGeom>
            <a:avLst/>
            <a:gdLst/>
            <a:ahLst/>
            <a:cxnLst/>
            <a:rect l="l" t="t" r="r" b="b"/>
            <a:pathLst>
              <a:path w="6096000" h="5455552">
                <a:moveTo>
                  <a:pt x="0" y="0"/>
                </a:moveTo>
                <a:lnTo>
                  <a:pt x="8632" y="2126"/>
                </a:lnTo>
                <a:cubicBezTo>
                  <a:pt x="71597" y="8644"/>
                  <a:pt x="52747" y="11892"/>
                  <a:pt x="102111" y="11566"/>
                </a:cubicBezTo>
                <a:cubicBezTo>
                  <a:pt x="107032" y="11203"/>
                  <a:pt x="116450" y="20386"/>
                  <a:pt x="135511" y="18109"/>
                </a:cubicBezTo>
                <a:cubicBezTo>
                  <a:pt x="165681" y="22040"/>
                  <a:pt x="149025" y="33094"/>
                  <a:pt x="187668" y="36734"/>
                </a:cubicBezTo>
                <a:cubicBezTo>
                  <a:pt x="184095" y="40156"/>
                  <a:pt x="221954" y="38461"/>
                  <a:pt x="225602" y="50611"/>
                </a:cubicBezTo>
                <a:cubicBezTo>
                  <a:pt x="242020" y="54481"/>
                  <a:pt x="267241" y="57744"/>
                  <a:pt x="286175" y="59952"/>
                </a:cubicBezTo>
                <a:cubicBezTo>
                  <a:pt x="314543" y="65902"/>
                  <a:pt x="328665" y="72319"/>
                  <a:pt x="332857" y="76558"/>
                </a:cubicBezTo>
                <a:cubicBezTo>
                  <a:pt x="361257" y="83289"/>
                  <a:pt x="358186" y="84500"/>
                  <a:pt x="395478" y="98782"/>
                </a:cubicBezTo>
                <a:cubicBezTo>
                  <a:pt x="417363" y="93652"/>
                  <a:pt x="436168" y="104748"/>
                  <a:pt x="445328" y="114882"/>
                </a:cubicBezTo>
                <a:cubicBezTo>
                  <a:pt x="470101" y="124482"/>
                  <a:pt x="523910" y="147405"/>
                  <a:pt x="559300" y="150440"/>
                </a:cubicBezTo>
                <a:cubicBezTo>
                  <a:pt x="613422" y="149710"/>
                  <a:pt x="598278" y="160982"/>
                  <a:pt x="622357" y="169552"/>
                </a:cubicBezTo>
                <a:cubicBezTo>
                  <a:pt x="641101" y="180205"/>
                  <a:pt x="638493" y="171007"/>
                  <a:pt x="658054" y="184474"/>
                </a:cubicBezTo>
                <a:lnTo>
                  <a:pt x="694284" y="200095"/>
                </a:lnTo>
                <a:lnTo>
                  <a:pt x="737979" y="224556"/>
                </a:lnTo>
                <a:lnTo>
                  <a:pt x="747981" y="231280"/>
                </a:lnTo>
                <a:cubicBezTo>
                  <a:pt x="753111" y="231304"/>
                  <a:pt x="756366" y="231723"/>
                  <a:pt x="758445" y="232460"/>
                </a:cubicBezTo>
                <a:cubicBezTo>
                  <a:pt x="758496" y="232559"/>
                  <a:pt x="758549" y="232658"/>
                  <a:pt x="758600" y="232757"/>
                </a:cubicBezTo>
                <a:lnTo>
                  <a:pt x="773364" y="235718"/>
                </a:lnTo>
                <a:cubicBezTo>
                  <a:pt x="790479" y="236082"/>
                  <a:pt x="824818" y="262048"/>
                  <a:pt x="841072" y="261356"/>
                </a:cubicBezTo>
                <a:cubicBezTo>
                  <a:pt x="848247" y="277811"/>
                  <a:pt x="845053" y="250444"/>
                  <a:pt x="872404" y="265382"/>
                </a:cubicBezTo>
                <a:cubicBezTo>
                  <a:pt x="884596" y="267374"/>
                  <a:pt x="889722" y="269394"/>
                  <a:pt x="899938" y="270925"/>
                </a:cubicBezTo>
                <a:cubicBezTo>
                  <a:pt x="900079" y="271345"/>
                  <a:pt x="933560" y="274145"/>
                  <a:pt x="933701" y="274565"/>
                </a:cubicBezTo>
                <a:lnTo>
                  <a:pt x="958104" y="278658"/>
                </a:lnTo>
                <a:lnTo>
                  <a:pt x="963678" y="280729"/>
                </a:lnTo>
                <a:lnTo>
                  <a:pt x="996167" y="277529"/>
                </a:lnTo>
                <a:lnTo>
                  <a:pt x="1012387" y="277350"/>
                </a:lnTo>
                <a:lnTo>
                  <a:pt x="1018139" y="274257"/>
                </a:lnTo>
                <a:cubicBezTo>
                  <a:pt x="1023705" y="272608"/>
                  <a:pt x="1030840" y="272419"/>
                  <a:pt x="1041488" y="275538"/>
                </a:cubicBezTo>
                <a:lnTo>
                  <a:pt x="1043729" y="276831"/>
                </a:lnTo>
                <a:lnTo>
                  <a:pt x="1076532" y="271239"/>
                </a:lnTo>
                <a:cubicBezTo>
                  <a:pt x="1083544" y="269462"/>
                  <a:pt x="1111552" y="278849"/>
                  <a:pt x="1117458" y="275294"/>
                </a:cubicBezTo>
                <a:cubicBezTo>
                  <a:pt x="1173364" y="280135"/>
                  <a:pt x="1207569" y="263603"/>
                  <a:pt x="1275827" y="275029"/>
                </a:cubicBezTo>
                <a:cubicBezTo>
                  <a:pt x="1321519" y="279616"/>
                  <a:pt x="1347196" y="279519"/>
                  <a:pt x="1376683" y="283128"/>
                </a:cubicBezTo>
                <a:cubicBezTo>
                  <a:pt x="1406170" y="286737"/>
                  <a:pt x="1433752" y="293140"/>
                  <a:pt x="1452749" y="296685"/>
                </a:cubicBezTo>
                <a:cubicBezTo>
                  <a:pt x="1471746" y="300230"/>
                  <a:pt x="1466619" y="301895"/>
                  <a:pt x="1490664" y="304401"/>
                </a:cubicBezTo>
                <a:cubicBezTo>
                  <a:pt x="1514709" y="306907"/>
                  <a:pt x="1573675" y="305000"/>
                  <a:pt x="1597021" y="311721"/>
                </a:cubicBezTo>
                <a:cubicBezTo>
                  <a:pt x="1622238" y="311037"/>
                  <a:pt x="1625537" y="322069"/>
                  <a:pt x="1639314" y="320753"/>
                </a:cubicBezTo>
                <a:cubicBezTo>
                  <a:pt x="1710549" y="337224"/>
                  <a:pt x="1769892" y="334296"/>
                  <a:pt x="1856583" y="331628"/>
                </a:cubicBezTo>
                <a:cubicBezTo>
                  <a:pt x="1913730" y="336509"/>
                  <a:pt x="1912698" y="339285"/>
                  <a:pt x="1937745" y="342098"/>
                </a:cubicBezTo>
                <a:cubicBezTo>
                  <a:pt x="1945390" y="344925"/>
                  <a:pt x="1949181" y="335092"/>
                  <a:pt x="1956068" y="338984"/>
                </a:cubicBezTo>
                <a:lnTo>
                  <a:pt x="1991434" y="344183"/>
                </a:lnTo>
                <a:lnTo>
                  <a:pt x="2017399" y="354323"/>
                </a:lnTo>
                <a:lnTo>
                  <a:pt x="2041804" y="360756"/>
                </a:lnTo>
                <a:lnTo>
                  <a:pt x="2071138" y="363487"/>
                </a:lnTo>
                <a:cubicBezTo>
                  <a:pt x="2080124" y="365903"/>
                  <a:pt x="2080713" y="373697"/>
                  <a:pt x="2092557" y="373570"/>
                </a:cubicBezTo>
                <a:cubicBezTo>
                  <a:pt x="2128517" y="378742"/>
                  <a:pt x="2193287" y="383225"/>
                  <a:pt x="2242182" y="388922"/>
                </a:cubicBezTo>
                <a:cubicBezTo>
                  <a:pt x="2266404" y="385527"/>
                  <a:pt x="2301142" y="392029"/>
                  <a:pt x="2311187" y="401718"/>
                </a:cubicBezTo>
                <a:cubicBezTo>
                  <a:pt x="2323182" y="404413"/>
                  <a:pt x="2352098" y="404462"/>
                  <a:pt x="2363765" y="402554"/>
                </a:cubicBezTo>
                <a:cubicBezTo>
                  <a:pt x="2374121" y="402833"/>
                  <a:pt x="2375999" y="406521"/>
                  <a:pt x="2389759" y="407955"/>
                </a:cubicBezTo>
                <a:cubicBezTo>
                  <a:pt x="2404778" y="411334"/>
                  <a:pt x="2437354" y="427346"/>
                  <a:pt x="2451497" y="432353"/>
                </a:cubicBezTo>
                <a:cubicBezTo>
                  <a:pt x="2465640" y="437360"/>
                  <a:pt x="2451256" y="432175"/>
                  <a:pt x="2474615" y="437995"/>
                </a:cubicBezTo>
                <a:cubicBezTo>
                  <a:pt x="2482949" y="439979"/>
                  <a:pt x="2481204" y="447714"/>
                  <a:pt x="2499122" y="451403"/>
                </a:cubicBezTo>
                <a:cubicBezTo>
                  <a:pt x="2517041" y="455093"/>
                  <a:pt x="2557176" y="459358"/>
                  <a:pt x="2582126" y="460132"/>
                </a:cubicBezTo>
                <a:cubicBezTo>
                  <a:pt x="2610000" y="447613"/>
                  <a:pt x="2600233" y="464657"/>
                  <a:pt x="2651203" y="448902"/>
                </a:cubicBezTo>
                <a:cubicBezTo>
                  <a:pt x="2652514" y="450917"/>
                  <a:pt x="2673343" y="450050"/>
                  <a:pt x="2694692" y="451398"/>
                </a:cubicBezTo>
                <a:cubicBezTo>
                  <a:pt x="2716041" y="452746"/>
                  <a:pt x="2761501" y="464041"/>
                  <a:pt x="2779298" y="456988"/>
                </a:cubicBezTo>
                <a:lnTo>
                  <a:pt x="2936306" y="456249"/>
                </a:lnTo>
                <a:lnTo>
                  <a:pt x="3026435" y="468085"/>
                </a:lnTo>
                <a:cubicBezTo>
                  <a:pt x="3057775" y="469980"/>
                  <a:pt x="3063039" y="478620"/>
                  <a:pt x="3083171" y="475230"/>
                </a:cubicBezTo>
                <a:cubicBezTo>
                  <a:pt x="3117108" y="477415"/>
                  <a:pt x="3095622" y="493457"/>
                  <a:pt x="3134778" y="480540"/>
                </a:cubicBezTo>
                <a:cubicBezTo>
                  <a:pt x="3124076" y="494276"/>
                  <a:pt x="3153178" y="476814"/>
                  <a:pt x="3173314" y="487873"/>
                </a:cubicBezTo>
                <a:cubicBezTo>
                  <a:pt x="3201556" y="479719"/>
                  <a:pt x="3230591" y="489990"/>
                  <a:pt x="3247734" y="491186"/>
                </a:cubicBezTo>
                <a:cubicBezTo>
                  <a:pt x="3264877" y="492382"/>
                  <a:pt x="3251612" y="496143"/>
                  <a:pt x="3276172" y="495050"/>
                </a:cubicBezTo>
                <a:lnTo>
                  <a:pt x="3310856" y="500586"/>
                </a:lnTo>
                <a:cubicBezTo>
                  <a:pt x="3309045" y="496015"/>
                  <a:pt x="3314063" y="497362"/>
                  <a:pt x="3327824" y="498077"/>
                </a:cubicBezTo>
                <a:lnTo>
                  <a:pt x="3364782" y="494003"/>
                </a:lnTo>
                <a:lnTo>
                  <a:pt x="3390144" y="498112"/>
                </a:lnTo>
                <a:cubicBezTo>
                  <a:pt x="3393544" y="497973"/>
                  <a:pt x="3417720" y="493499"/>
                  <a:pt x="3417235" y="489988"/>
                </a:cubicBezTo>
                <a:cubicBezTo>
                  <a:pt x="3443685" y="504716"/>
                  <a:pt x="3446332" y="495464"/>
                  <a:pt x="3473455" y="491710"/>
                </a:cubicBezTo>
                <a:cubicBezTo>
                  <a:pt x="3496710" y="493093"/>
                  <a:pt x="3476665" y="493558"/>
                  <a:pt x="3532861" y="495298"/>
                </a:cubicBezTo>
                <a:cubicBezTo>
                  <a:pt x="3554737" y="511467"/>
                  <a:pt x="3539011" y="483579"/>
                  <a:pt x="3581951" y="506221"/>
                </a:cubicBezTo>
                <a:cubicBezTo>
                  <a:pt x="3584053" y="504456"/>
                  <a:pt x="3610563" y="506075"/>
                  <a:pt x="3624438" y="507850"/>
                </a:cubicBezTo>
                <a:cubicBezTo>
                  <a:pt x="3638313" y="509625"/>
                  <a:pt x="3650849" y="507462"/>
                  <a:pt x="3665204" y="516874"/>
                </a:cubicBezTo>
                <a:cubicBezTo>
                  <a:pt x="3675692" y="519769"/>
                  <a:pt x="3656949" y="515532"/>
                  <a:pt x="3689747" y="520459"/>
                </a:cubicBezTo>
                <a:cubicBezTo>
                  <a:pt x="3722545" y="525386"/>
                  <a:pt x="3829449" y="542068"/>
                  <a:pt x="3861993" y="546434"/>
                </a:cubicBezTo>
                <a:cubicBezTo>
                  <a:pt x="3894537" y="550800"/>
                  <a:pt x="3871648" y="553364"/>
                  <a:pt x="3885009" y="553797"/>
                </a:cubicBezTo>
                <a:cubicBezTo>
                  <a:pt x="3898370" y="554230"/>
                  <a:pt x="3927139" y="547164"/>
                  <a:pt x="3942159" y="549034"/>
                </a:cubicBezTo>
                <a:cubicBezTo>
                  <a:pt x="3961015" y="550940"/>
                  <a:pt x="3963811" y="558241"/>
                  <a:pt x="3975129" y="557872"/>
                </a:cubicBezTo>
                <a:cubicBezTo>
                  <a:pt x="3985593" y="547655"/>
                  <a:pt x="3996704" y="547768"/>
                  <a:pt x="4014830" y="553964"/>
                </a:cubicBezTo>
                <a:cubicBezTo>
                  <a:pt x="4048643" y="556748"/>
                  <a:pt x="4048670" y="546238"/>
                  <a:pt x="4081323" y="547753"/>
                </a:cubicBezTo>
                <a:cubicBezTo>
                  <a:pt x="4095652" y="547174"/>
                  <a:pt x="4103318" y="550468"/>
                  <a:pt x="4127224" y="547194"/>
                </a:cubicBezTo>
                <a:cubicBezTo>
                  <a:pt x="4144245" y="547892"/>
                  <a:pt x="4178444" y="549648"/>
                  <a:pt x="4201489" y="539366"/>
                </a:cubicBezTo>
                <a:cubicBezTo>
                  <a:pt x="4226484" y="538057"/>
                  <a:pt x="4208332" y="537593"/>
                  <a:pt x="4235612" y="540183"/>
                </a:cubicBezTo>
                <a:cubicBezTo>
                  <a:pt x="4268938" y="540701"/>
                  <a:pt x="4282810" y="534470"/>
                  <a:pt x="4302068" y="535952"/>
                </a:cubicBezTo>
                <a:cubicBezTo>
                  <a:pt x="4314608" y="531697"/>
                  <a:pt x="4300406" y="536768"/>
                  <a:pt x="4348604" y="531427"/>
                </a:cubicBezTo>
                <a:cubicBezTo>
                  <a:pt x="4367706" y="540886"/>
                  <a:pt x="4384046" y="527950"/>
                  <a:pt x="4400391" y="529988"/>
                </a:cubicBezTo>
                <a:cubicBezTo>
                  <a:pt x="4426313" y="528954"/>
                  <a:pt x="4490025" y="529067"/>
                  <a:pt x="4513659" y="527603"/>
                </a:cubicBezTo>
                <a:cubicBezTo>
                  <a:pt x="4537293" y="526139"/>
                  <a:pt x="4512137" y="523958"/>
                  <a:pt x="4542198" y="521206"/>
                </a:cubicBezTo>
                <a:cubicBezTo>
                  <a:pt x="4597566" y="533455"/>
                  <a:pt x="4628464" y="511410"/>
                  <a:pt x="4684502" y="508712"/>
                </a:cubicBezTo>
                <a:cubicBezTo>
                  <a:pt x="4718519" y="491640"/>
                  <a:pt x="4742626" y="509374"/>
                  <a:pt x="4779821" y="496309"/>
                </a:cubicBezTo>
                <a:cubicBezTo>
                  <a:pt x="4804992" y="492314"/>
                  <a:pt x="4808648" y="496131"/>
                  <a:pt x="4822825" y="494266"/>
                </a:cubicBezTo>
                <a:cubicBezTo>
                  <a:pt x="4837002" y="492401"/>
                  <a:pt x="4852992" y="487905"/>
                  <a:pt x="4864884" y="485118"/>
                </a:cubicBezTo>
                <a:cubicBezTo>
                  <a:pt x="4871249" y="488756"/>
                  <a:pt x="4920720" y="482346"/>
                  <a:pt x="4919578" y="477542"/>
                </a:cubicBezTo>
                <a:cubicBezTo>
                  <a:pt x="4926928" y="479188"/>
                  <a:pt x="4947247" y="485560"/>
                  <a:pt x="4949541" y="477954"/>
                </a:cubicBezTo>
                <a:cubicBezTo>
                  <a:pt x="4987069" y="477873"/>
                  <a:pt x="5008152" y="476806"/>
                  <a:pt x="5040980" y="486944"/>
                </a:cubicBezTo>
                <a:cubicBezTo>
                  <a:pt x="5064311" y="490721"/>
                  <a:pt x="5048016" y="488694"/>
                  <a:pt x="5062537" y="491091"/>
                </a:cubicBezTo>
                <a:cubicBezTo>
                  <a:pt x="5077058" y="493488"/>
                  <a:pt x="5101248" y="489194"/>
                  <a:pt x="5124930" y="488624"/>
                </a:cubicBezTo>
                <a:cubicBezTo>
                  <a:pt x="5148941" y="488756"/>
                  <a:pt x="5176916" y="492838"/>
                  <a:pt x="5194697" y="494266"/>
                </a:cubicBezTo>
                <a:cubicBezTo>
                  <a:pt x="5212478" y="495694"/>
                  <a:pt x="5216720" y="495351"/>
                  <a:pt x="5231615" y="497193"/>
                </a:cubicBezTo>
                <a:cubicBezTo>
                  <a:pt x="5256471" y="493743"/>
                  <a:pt x="5277358" y="495561"/>
                  <a:pt x="5295973" y="502936"/>
                </a:cubicBezTo>
                <a:cubicBezTo>
                  <a:pt x="5310458" y="504829"/>
                  <a:pt x="5303034" y="509138"/>
                  <a:pt x="5313760" y="510935"/>
                </a:cubicBezTo>
                <a:cubicBezTo>
                  <a:pt x="5324486" y="512732"/>
                  <a:pt x="5331325" y="504608"/>
                  <a:pt x="5360330" y="506574"/>
                </a:cubicBezTo>
                <a:cubicBezTo>
                  <a:pt x="5370649" y="506971"/>
                  <a:pt x="5370304" y="514592"/>
                  <a:pt x="5392341" y="515697"/>
                </a:cubicBezTo>
                <a:cubicBezTo>
                  <a:pt x="5414378" y="516802"/>
                  <a:pt x="5502983" y="521559"/>
                  <a:pt x="5535415" y="522731"/>
                </a:cubicBezTo>
                <a:cubicBezTo>
                  <a:pt x="5567847" y="523903"/>
                  <a:pt x="5554717" y="520685"/>
                  <a:pt x="5570264" y="520350"/>
                </a:cubicBezTo>
                <a:cubicBezTo>
                  <a:pt x="5585811" y="520015"/>
                  <a:pt x="5604204" y="511612"/>
                  <a:pt x="5628698" y="520719"/>
                </a:cubicBezTo>
                <a:cubicBezTo>
                  <a:pt x="5647020" y="515874"/>
                  <a:pt x="5647491" y="526993"/>
                  <a:pt x="5667807" y="529861"/>
                </a:cubicBezTo>
                <a:cubicBezTo>
                  <a:pt x="5679016" y="533919"/>
                  <a:pt x="5693046" y="532742"/>
                  <a:pt x="5702300" y="535541"/>
                </a:cubicBezTo>
                <a:cubicBezTo>
                  <a:pt x="5711554" y="538340"/>
                  <a:pt x="5718870" y="538844"/>
                  <a:pt x="5725716" y="541891"/>
                </a:cubicBezTo>
                <a:cubicBezTo>
                  <a:pt x="5732562" y="544938"/>
                  <a:pt x="5734643" y="551045"/>
                  <a:pt x="5743374" y="553823"/>
                </a:cubicBezTo>
                <a:cubicBezTo>
                  <a:pt x="5752105" y="556601"/>
                  <a:pt x="5765759" y="561491"/>
                  <a:pt x="5775722" y="563322"/>
                </a:cubicBezTo>
                <a:cubicBezTo>
                  <a:pt x="5785685" y="565153"/>
                  <a:pt x="5784173" y="562319"/>
                  <a:pt x="5803154" y="564811"/>
                </a:cubicBezTo>
                <a:cubicBezTo>
                  <a:pt x="5834093" y="570132"/>
                  <a:pt x="5861956" y="573987"/>
                  <a:pt x="5896753" y="573511"/>
                </a:cubicBezTo>
                <a:cubicBezTo>
                  <a:pt x="5903276" y="583218"/>
                  <a:pt x="5913663" y="578812"/>
                  <a:pt x="5927554" y="573675"/>
                </a:cubicBezTo>
                <a:cubicBezTo>
                  <a:pt x="5953522" y="580755"/>
                  <a:pt x="5997380" y="586240"/>
                  <a:pt x="6041802" y="602069"/>
                </a:cubicBezTo>
                <a:cubicBezTo>
                  <a:pt x="6060710" y="611771"/>
                  <a:pt x="6064884" y="613437"/>
                  <a:pt x="6078434" y="616108"/>
                </a:cubicBezTo>
                <a:lnTo>
                  <a:pt x="6096000" y="619448"/>
                </a:lnTo>
                <a:lnTo>
                  <a:pt x="6096000" y="5455552"/>
                </a:lnTo>
                <a:lnTo>
                  <a:pt x="6069997" y="5451207"/>
                </a:lnTo>
                <a:cubicBezTo>
                  <a:pt x="6053823" y="5455294"/>
                  <a:pt x="6044686" y="5455132"/>
                  <a:pt x="6037984" y="5444964"/>
                </a:cubicBezTo>
                <a:cubicBezTo>
                  <a:pt x="5998377" y="5442843"/>
                  <a:pt x="5957550" y="5417208"/>
                  <a:pt x="5932185" y="5429303"/>
                </a:cubicBezTo>
                <a:cubicBezTo>
                  <a:pt x="5933795" y="5407890"/>
                  <a:pt x="5919598" y="5415926"/>
                  <a:pt x="5891978" y="5410773"/>
                </a:cubicBezTo>
                <a:cubicBezTo>
                  <a:pt x="5872223" y="5404775"/>
                  <a:pt x="5829555" y="5392164"/>
                  <a:pt x="5813654" y="5386399"/>
                </a:cubicBezTo>
                <a:cubicBezTo>
                  <a:pt x="5797753" y="5380634"/>
                  <a:pt x="5785570" y="5384842"/>
                  <a:pt x="5769613" y="5379294"/>
                </a:cubicBezTo>
                <a:cubicBezTo>
                  <a:pt x="5776777" y="5360980"/>
                  <a:pt x="5681621" y="5373475"/>
                  <a:pt x="5717914" y="5360029"/>
                </a:cubicBezTo>
                <a:cubicBezTo>
                  <a:pt x="5690732" y="5349118"/>
                  <a:pt x="5700727" y="5354575"/>
                  <a:pt x="5686355" y="5359511"/>
                </a:cubicBezTo>
                <a:cubicBezTo>
                  <a:pt x="5652173" y="5354756"/>
                  <a:pt x="5649150" y="5353330"/>
                  <a:pt x="5609707" y="5357833"/>
                </a:cubicBezTo>
                <a:cubicBezTo>
                  <a:pt x="5592195" y="5357127"/>
                  <a:pt x="5585993" y="5354659"/>
                  <a:pt x="5570413" y="5353209"/>
                </a:cubicBezTo>
                <a:cubicBezTo>
                  <a:pt x="5554833" y="5351759"/>
                  <a:pt x="5546238" y="5352814"/>
                  <a:pt x="5516227" y="5349136"/>
                </a:cubicBezTo>
                <a:cubicBezTo>
                  <a:pt x="5492490" y="5344525"/>
                  <a:pt x="5475257" y="5345814"/>
                  <a:pt x="5456088" y="5343158"/>
                </a:cubicBezTo>
                <a:cubicBezTo>
                  <a:pt x="5436918" y="5340503"/>
                  <a:pt x="5425237" y="5336331"/>
                  <a:pt x="5401214" y="5333202"/>
                </a:cubicBezTo>
                <a:cubicBezTo>
                  <a:pt x="5380590" y="5324458"/>
                  <a:pt x="5302803" y="5345416"/>
                  <a:pt x="5287223" y="5319212"/>
                </a:cubicBezTo>
                <a:cubicBezTo>
                  <a:pt x="5230819" y="5324494"/>
                  <a:pt x="5214860" y="5313910"/>
                  <a:pt x="5168498" y="5309267"/>
                </a:cubicBezTo>
                <a:cubicBezTo>
                  <a:pt x="5123665" y="5304413"/>
                  <a:pt x="5118021" y="5307363"/>
                  <a:pt x="5071189" y="5294765"/>
                </a:cubicBezTo>
                <a:cubicBezTo>
                  <a:pt x="5034607" y="5282205"/>
                  <a:pt x="5014978" y="5278240"/>
                  <a:pt x="4972297" y="5275521"/>
                </a:cubicBezTo>
                <a:cubicBezTo>
                  <a:pt x="4969126" y="5282935"/>
                  <a:pt x="4918210" y="5268072"/>
                  <a:pt x="4909975" y="5265882"/>
                </a:cubicBezTo>
                <a:cubicBezTo>
                  <a:pt x="4910918" y="5270758"/>
                  <a:pt x="4884027" y="5272900"/>
                  <a:pt x="4877057" y="5268795"/>
                </a:cubicBezTo>
                <a:cubicBezTo>
                  <a:pt x="4815399" y="5271659"/>
                  <a:pt x="4796579" y="5290311"/>
                  <a:pt x="4750368" y="5280515"/>
                </a:cubicBezTo>
                <a:cubicBezTo>
                  <a:pt x="4714297" y="5280446"/>
                  <a:pt x="4716019" y="5289985"/>
                  <a:pt x="4664197" y="5289876"/>
                </a:cubicBezTo>
                <a:cubicBezTo>
                  <a:pt x="4642396" y="5294034"/>
                  <a:pt x="4648926" y="5285802"/>
                  <a:pt x="4621801" y="5286109"/>
                </a:cubicBezTo>
                <a:cubicBezTo>
                  <a:pt x="4587181" y="5303707"/>
                  <a:pt x="4550367" y="5292240"/>
                  <a:pt x="4501450" y="5291718"/>
                </a:cubicBezTo>
                <a:cubicBezTo>
                  <a:pt x="4441618" y="5290413"/>
                  <a:pt x="4391602" y="5297669"/>
                  <a:pt x="4339538" y="5289896"/>
                </a:cubicBezTo>
                <a:cubicBezTo>
                  <a:pt x="4320399" y="5296143"/>
                  <a:pt x="4294824" y="5304547"/>
                  <a:pt x="4273798" y="5293687"/>
                </a:cubicBezTo>
                <a:cubicBezTo>
                  <a:pt x="4218595" y="5295417"/>
                  <a:pt x="4225039" y="5300366"/>
                  <a:pt x="4204001" y="5294046"/>
                </a:cubicBezTo>
                <a:cubicBezTo>
                  <a:pt x="4162118" y="5296469"/>
                  <a:pt x="4168874" y="5290927"/>
                  <a:pt x="4131013" y="5287923"/>
                </a:cubicBezTo>
                <a:cubicBezTo>
                  <a:pt x="4100184" y="5283304"/>
                  <a:pt x="4115521" y="5283729"/>
                  <a:pt x="4087000" y="5283169"/>
                </a:cubicBezTo>
                <a:cubicBezTo>
                  <a:pt x="4060034" y="5291706"/>
                  <a:pt x="4041568" y="5281154"/>
                  <a:pt x="4034328" y="5278941"/>
                </a:cubicBezTo>
                <a:cubicBezTo>
                  <a:pt x="4008845" y="5280382"/>
                  <a:pt x="3971113" y="5268624"/>
                  <a:pt x="3975385" y="5283804"/>
                </a:cubicBezTo>
                <a:cubicBezTo>
                  <a:pt x="3939593" y="5263231"/>
                  <a:pt x="3940927" y="5284115"/>
                  <a:pt x="3902682" y="5278816"/>
                </a:cubicBezTo>
                <a:cubicBezTo>
                  <a:pt x="3882526" y="5271283"/>
                  <a:pt x="3856417" y="5267233"/>
                  <a:pt x="3843763" y="5276642"/>
                </a:cubicBezTo>
                <a:cubicBezTo>
                  <a:pt x="3766863" y="5264696"/>
                  <a:pt x="3813381" y="5261088"/>
                  <a:pt x="3734981" y="5248544"/>
                </a:cubicBezTo>
                <a:cubicBezTo>
                  <a:pt x="3694311" y="5242227"/>
                  <a:pt x="3633976" y="5239795"/>
                  <a:pt x="3602355" y="5230777"/>
                </a:cubicBezTo>
                <a:cubicBezTo>
                  <a:pt x="3570735" y="5221759"/>
                  <a:pt x="3562983" y="5225833"/>
                  <a:pt x="3538517" y="5219315"/>
                </a:cubicBezTo>
                <a:cubicBezTo>
                  <a:pt x="3514052" y="5212798"/>
                  <a:pt x="3482747" y="5212305"/>
                  <a:pt x="3463058" y="5208965"/>
                </a:cubicBezTo>
                <a:cubicBezTo>
                  <a:pt x="3443369" y="5205624"/>
                  <a:pt x="3422900" y="5197673"/>
                  <a:pt x="3420380" y="5199276"/>
                </a:cubicBezTo>
                <a:cubicBezTo>
                  <a:pt x="3380714" y="5190779"/>
                  <a:pt x="3368868" y="5201274"/>
                  <a:pt x="3345184" y="5183516"/>
                </a:cubicBezTo>
                <a:cubicBezTo>
                  <a:pt x="3324916" y="5181274"/>
                  <a:pt x="3320333" y="5179327"/>
                  <a:pt x="3298771" y="5178904"/>
                </a:cubicBezTo>
                <a:cubicBezTo>
                  <a:pt x="3277209" y="5178481"/>
                  <a:pt x="3245843" y="5181014"/>
                  <a:pt x="3215809" y="5180977"/>
                </a:cubicBezTo>
                <a:cubicBezTo>
                  <a:pt x="3184688" y="5182696"/>
                  <a:pt x="3183910" y="5199151"/>
                  <a:pt x="3154917" y="5182487"/>
                </a:cubicBezTo>
                <a:cubicBezTo>
                  <a:pt x="3155210" y="5186026"/>
                  <a:pt x="3140142" y="5187176"/>
                  <a:pt x="3136265" y="5187060"/>
                </a:cubicBezTo>
                <a:lnTo>
                  <a:pt x="3105563" y="5188768"/>
                </a:lnTo>
                <a:lnTo>
                  <a:pt x="3102974" y="5183180"/>
                </a:lnTo>
                <a:cubicBezTo>
                  <a:pt x="3091506" y="5180875"/>
                  <a:pt x="3071814" y="5186387"/>
                  <a:pt x="3060354" y="5187376"/>
                </a:cubicBezTo>
                <a:lnTo>
                  <a:pt x="3034213" y="5189113"/>
                </a:lnTo>
                <a:lnTo>
                  <a:pt x="3024272" y="5188328"/>
                </a:lnTo>
                <a:lnTo>
                  <a:pt x="3020033" y="5188388"/>
                </a:lnTo>
                <a:lnTo>
                  <a:pt x="3009083" y="5184215"/>
                </a:lnTo>
                <a:cubicBezTo>
                  <a:pt x="2998901" y="5183170"/>
                  <a:pt x="2991286" y="5176456"/>
                  <a:pt x="2985198" y="5175435"/>
                </a:cubicBezTo>
                <a:cubicBezTo>
                  <a:pt x="2979110" y="5174414"/>
                  <a:pt x="2977314" y="5182166"/>
                  <a:pt x="2972552" y="5178092"/>
                </a:cubicBezTo>
                <a:cubicBezTo>
                  <a:pt x="2978585" y="5175121"/>
                  <a:pt x="2969122" y="5172700"/>
                  <a:pt x="2964948" y="5170542"/>
                </a:cubicBezTo>
                <a:lnTo>
                  <a:pt x="2927081" y="5167883"/>
                </a:lnTo>
                <a:cubicBezTo>
                  <a:pt x="2881315" y="5170765"/>
                  <a:pt x="2897505" y="5157632"/>
                  <a:pt x="2883507" y="5165948"/>
                </a:cubicBezTo>
                <a:cubicBezTo>
                  <a:pt x="2848802" y="5172562"/>
                  <a:pt x="2841183" y="5172540"/>
                  <a:pt x="2828808" y="5171024"/>
                </a:cubicBezTo>
                <a:cubicBezTo>
                  <a:pt x="2789723" y="5176358"/>
                  <a:pt x="2783598" y="5178552"/>
                  <a:pt x="2733350" y="5182954"/>
                </a:cubicBezTo>
                <a:cubicBezTo>
                  <a:pt x="2705294" y="5195484"/>
                  <a:pt x="2697276" y="5196299"/>
                  <a:pt x="2676026" y="5201528"/>
                </a:cubicBezTo>
                <a:cubicBezTo>
                  <a:pt x="2649850" y="5209688"/>
                  <a:pt x="2656777" y="5215631"/>
                  <a:pt x="2624966" y="5219503"/>
                </a:cubicBezTo>
                <a:cubicBezTo>
                  <a:pt x="2608822" y="5223802"/>
                  <a:pt x="2596717" y="5233960"/>
                  <a:pt x="2586657" y="5237693"/>
                </a:cubicBezTo>
                <a:cubicBezTo>
                  <a:pt x="2576598" y="5241426"/>
                  <a:pt x="2572560" y="5240215"/>
                  <a:pt x="2555604" y="5242950"/>
                </a:cubicBezTo>
                <a:cubicBezTo>
                  <a:pt x="2544327" y="5242024"/>
                  <a:pt x="2507818" y="5241999"/>
                  <a:pt x="2501014" y="5243732"/>
                </a:cubicBezTo>
                <a:cubicBezTo>
                  <a:pt x="2481627" y="5253849"/>
                  <a:pt x="2464234" y="5242512"/>
                  <a:pt x="2430333" y="5242347"/>
                </a:cubicBezTo>
                <a:lnTo>
                  <a:pt x="2390297" y="5243718"/>
                </a:lnTo>
                <a:cubicBezTo>
                  <a:pt x="2383025" y="5238323"/>
                  <a:pt x="2325738" y="5236407"/>
                  <a:pt x="2321676" y="5229096"/>
                </a:cubicBezTo>
                <a:cubicBezTo>
                  <a:pt x="2300682" y="5221752"/>
                  <a:pt x="2300605" y="5203239"/>
                  <a:pt x="2268081" y="5196194"/>
                </a:cubicBezTo>
                <a:cubicBezTo>
                  <a:pt x="2250549" y="5189151"/>
                  <a:pt x="2260291" y="5206888"/>
                  <a:pt x="2216485" y="5186836"/>
                </a:cubicBezTo>
                <a:cubicBezTo>
                  <a:pt x="2176812" y="5155811"/>
                  <a:pt x="2009284" y="5133290"/>
                  <a:pt x="2001494" y="5079343"/>
                </a:cubicBezTo>
                <a:cubicBezTo>
                  <a:pt x="1930452" y="5061834"/>
                  <a:pt x="1990088" y="5062662"/>
                  <a:pt x="1894629" y="5047832"/>
                </a:cubicBezTo>
                <a:cubicBezTo>
                  <a:pt x="1809963" y="5035276"/>
                  <a:pt x="1557661" y="5013588"/>
                  <a:pt x="1500237" y="4994679"/>
                </a:cubicBezTo>
                <a:cubicBezTo>
                  <a:pt x="1422590" y="4985100"/>
                  <a:pt x="1462550" y="4984560"/>
                  <a:pt x="1428745" y="4990358"/>
                </a:cubicBezTo>
                <a:cubicBezTo>
                  <a:pt x="1371818" y="4998904"/>
                  <a:pt x="1368586" y="4981591"/>
                  <a:pt x="1331117" y="4982813"/>
                </a:cubicBezTo>
                <a:cubicBezTo>
                  <a:pt x="1275392" y="4969813"/>
                  <a:pt x="1167811" y="4963517"/>
                  <a:pt x="1094400" y="4949677"/>
                </a:cubicBezTo>
                <a:cubicBezTo>
                  <a:pt x="1032555" y="4940283"/>
                  <a:pt x="1020613" y="4926459"/>
                  <a:pt x="960420" y="4921601"/>
                </a:cubicBezTo>
                <a:cubicBezTo>
                  <a:pt x="926461" y="4913284"/>
                  <a:pt x="907935" y="4932317"/>
                  <a:pt x="890651" y="4899776"/>
                </a:cubicBezTo>
                <a:cubicBezTo>
                  <a:pt x="868932" y="4886871"/>
                  <a:pt x="828943" y="4886321"/>
                  <a:pt x="792786" y="4879490"/>
                </a:cubicBezTo>
                <a:cubicBezTo>
                  <a:pt x="774601" y="4877972"/>
                  <a:pt x="755410" y="4883422"/>
                  <a:pt x="715957" y="4873155"/>
                </a:cubicBezTo>
                <a:cubicBezTo>
                  <a:pt x="685950" y="4865367"/>
                  <a:pt x="651097" y="4849744"/>
                  <a:pt x="647625" y="4870967"/>
                </a:cubicBezTo>
                <a:cubicBezTo>
                  <a:pt x="617175" y="4843306"/>
                  <a:pt x="628363" y="4862320"/>
                  <a:pt x="588833" y="4861867"/>
                </a:cubicBezTo>
                <a:cubicBezTo>
                  <a:pt x="485840" y="4832827"/>
                  <a:pt x="444489" y="4851587"/>
                  <a:pt x="366769" y="4836563"/>
                </a:cubicBezTo>
                <a:cubicBezTo>
                  <a:pt x="347086" y="4818158"/>
                  <a:pt x="343282" y="4863016"/>
                  <a:pt x="293285" y="4819988"/>
                </a:cubicBezTo>
                <a:cubicBezTo>
                  <a:pt x="289569" y="4822136"/>
                  <a:pt x="267030" y="4799681"/>
                  <a:pt x="251789" y="4793960"/>
                </a:cubicBezTo>
                <a:cubicBezTo>
                  <a:pt x="236548" y="4788239"/>
                  <a:pt x="215411" y="4786648"/>
                  <a:pt x="201835" y="4785664"/>
                </a:cubicBezTo>
                <a:cubicBezTo>
                  <a:pt x="188258" y="4784679"/>
                  <a:pt x="186209" y="4788050"/>
                  <a:pt x="170329" y="4788050"/>
                </a:cubicBezTo>
                <a:cubicBezTo>
                  <a:pt x="154448" y="4788050"/>
                  <a:pt x="132774" y="4775085"/>
                  <a:pt x="103478" y="4797957"/>
                </a:cubicBezTo>
                <a:cubicBezTo>
                  <a:pt x="89551" y="4796239"/>
                  <a:pt x="97852" y="4783571"/>
                  <a:pt x="86767" y="4777747"/>
                </a:cubicBezTo>
                <a:cubicBezTo>
                  <a:pt x="81225" y="4774835"/>
                  <a:pt x="72809" y="4772046"/>
                  <a:pt x="63762" y="4769537"/>
                </a:cubicBezTo>
                <a:lnTo>
                  <a:pt x="37001" y="4763022"/>
                </a:lnTo>
                <a:lnTo>
                  <a:pt x="37482" y="4761597"/>
                </a:lnTo>
                <a:cubicBezTo>
                  <a:pt x="35277" y="4760236"/>
                  <a:pt x="31697" y="4759001"/>
                  <a:pt x="30394" y="4758901"/>
                </a:cubicBezTo>
                <a:cubicBezTo>
                  <a:pt x="29091" y="4758801"/>
                  <a:pt x="30066" y="4759837"/>
                  <a:pt x="36971" y="4763015"/>
                </a:cubicBezTo>
                <a:lnTo>
                  <a:pt x="37001" y="4763022"/>
                </a:lnTo>
                <a:lnTo>
                  <a:pt x="36315" y="4765055"/>
                </a:lnTo>
                <a:cubicBezTo>
                  <a:pt x="32115" y="4765663"/>
                  <a:pt x="22886" y="4765389"/>
                  <a:pt x="4975" y="4763227"/>
                </a:cubicBezTo>
                <a:lnTo>
                  <a:pt x="0" y="476242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52184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9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29689C1A-85FD-B21E-B05A-9BCAC85A3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r-HR" sz="5400"/>
              <a:t>BROJKE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4946DB54-790E-8E76-1991-FA0A8E3C01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2080227"/>
              </p:ext>
            </p:extLst>
          </p:nvPr>
        </p:nvGraphicFramePr>
        <p:xfrm>
          <a:off x="838200" y="22280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44242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85E1BDC-A9B0-4A87-82E3-F3187F69A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990C621-3B8B-4820-8328-D47EF7CE8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AA6A278-1BEA-BA79-FC4B-A679C242D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586822"/>
            <a:ext cx="3657600" cy="1645920"/>
          </a:xfrm>
        </p:spPr>
        <p:txBody>
          <a:bodyPr>
            <a:normAutofit/>
          </a:bodyPr>
          <a:lstStyle/>
          <a:p>
            <a:r>
              <a:rPr lang="hr-HR" sz="3200" dirty="0"/>
              <a:t>……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A2385B-1D2A-4E17-84FA-6CB7F0AAE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E791F2F-79DB-4CC0-9FA1-001E3E91E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3D2A307-6289-044A-BE22-58116C2B8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0106" y="586822"/>
            <a:ext cx="6106742" cy="1645920"/>
          </a:xfrm>
        </p:spPr>
        <p:txBody>
          <a:bodyPr anchor="ctr">
            <a:normAutofit/>
          </a:bodyPr>
          <a:lstStyle/>
          <a:p>
            <a:endParaRPr lang="hr-HR" sz="1800"/>
          </a:p>
        </p:txBody>
      </p:sp>
      <p:pic>
        <p:nvPicPr>
          <p:cNvPr id="5" name="Slika 4" descr="Slika na kojoj se prikazuje tekst, snimka zaslona, Font&#10;&#10;Sadržaj generiran uz AI možda nije točan.">
            <a:extLst>
              <a:ext uri="{FF2B5EF4-FFF2-40B4-BE49-F238E27FC236}">
                <a16:creationId xmlns:a16="http://schemas.microsoft.com/office/drawing/2014/main" id="{28AE97AF-CC96-EBBE-1BFF-0F2391785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05" y="3199041"/>
            <a:ext cx="5481509" cy="2877792"/>
          </a:xfrm>
          <a:prstGeom prst="rect">
            <a:avLst/>
          </a:prstGeom>
        </p:spPr>
      </p:pic>
      <p:pic>
        <p:nvPicPr>
          <p:cNvPr id="7" name="Slika 6" descr="Slika na kojoj se prikazuje tekst, snimka zaslona, Font&#10;&#10;Sadržaj generiran uz AI možda nije točan.">
            <a:extLst>
              <a:ext uri="{FF2B5EF4-FFF2-40B4-BE49-F238E27FC236}">
                <a16:creationId xmlns:a16="http://schemas.microsoft.com/office/drawing/2014/main" id="{95C9795E-CFA3-E573-62FE-F3B40F193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085" y="3567872"/>
            <a:ext cx="5523082" cy="1781193"/>
          </a:xfrm>
          <a:prstGeom prst="rect">
            <a:avLst/>
          </a:prstGeom>
        </p:spPr>
      </p:pic>
      <p:sp>
        <p:nvSpPr>
          <p:cNvPr id="8" name="Elipsa 7">
            <a:extLst>
              <a:ext uri="{FF2B5EF4-FFF2-40B4-BE49-F238E27FC236}">
                <a16:creationId xmlns:a16="http://schemas.microsoft.com/office/drawing/2014/main" id="{7DAAF151-B477-7871-5747-A1095B0415FB}"/>
              </a:ext>
            </a:extLst>
          </p:cNvPr>
          <p:cNvSpPr/>
          <p:nvPr/>
        </p:nvSpPr>
        <p:spPr>
          <a:xfrm>
            <a:off x="10007371" y="3567872"/>
            <a:ext cx="971550" cy="3905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Elipsa 8">
            <a:extLst>
              <a:ext uri="{FF2B5EF4-FFF2-40B4-BE49-F238E27FC236}">
                <a16:creationId xmlns:a16="http://schemas.microsoft.com/office/drawing/2014/main" id="{6C056C78-9E20-78C6-9444-475E2844922A}"/>
              </a:ext>
            </a:extLst>
          </p:cNvPr>
          <p:cNvSpPr/>
          <p:nvPr/>
        </p:nvSpPr>
        <p:spPr>
          <a:xfrm>
            <a:off x="3849859" y="3580732"/>
            <a:ext cx="971550" cy="3905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Strelica: desno 9">
            <a:extLst>
              <a:ext uri="{FF2B5EF4-FFF2-40B4-BE49-F238E27FC236}">
                <a16:creationId xmlns:a16="http://schemas.microsoft.com/office/drawing/2014/main" id="{E88320AB-5955-5E9E-542A-B4E200F11466}"/>
              </a:ext>
            </a:extLst>
          </p:cNvPr>
          <p:cNvSpPr/>
          <p:nvPr/>
        </p:nvSpPr>
        <p:spPr>
          <a:xfrm>
            <a:off x="5513832" y="4215384"/>
            <a:ext cx="831253" cy="35661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19082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30D9C5E-1E27-1FC6-93D2-6A10BE1C2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z="4000" dirty="0"/>
              <a:t>Jutarnja predavanja i diskusije</a:t>
            </a:r>
            <a:endParaRPr lang="en-US" sz="4000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33C64DD9-DFA4-100F-637B-C54924C86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endParaRPr lang="en-US" sz="2000"/>
          </a:p>
        </p:txBody>
      </p:sp>
      <p:pic>
        <p:nvPicPr>
          <p:cNvPr id="5" name="Rezervirano mjesto sadržaja 4" descr="Slika na kojoj se prikazuje odijevanje, osoba, tekst, u dvorani&#10;&#10;Sadržaj generiran uz AI možda nije točan.">
            <a:extLst>
              <a:ext uri="{FF2B5EF4-FFF2-40B4-BE49-F238E27FC236}">
                <a16:creationId xmlns:a16="http://schemas.microsoft.com/office/drawing/2014/main" id="{A753F090-EC6C-2F4B-F795-B4C9C624B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6" r="22702"/>
          <a:stretch>
            <a:fillRect/>
          </a:stretch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698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669370D-FCB1-7300-5E04-70E791AFA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1" cy="1696413"/>
          </a:xfrm>
          <a:prstGeom prst="rect">
            <a:avLst/>
          </a:prstGeom>
          <a:ln>
            <a:noFill/>
          </a:ln>
          <a:effectLst>
            <a:outerShdw blurRad="304800" dist="114300" dir="5460000" sx="92000" sy="92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8876999-82CC-A4F9-E759-BE8103BC6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9" y="262028"/>
            <a:ext cx="7015496" cy="119044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Popodnevna šetanja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Rezervirano mjesto sadržaja 4" descr="Slika na kojoj se prikazuje vanjski, nebo, osoba, oblak&#10;&#10;Sadržaj generiran uz AI možda nije točan.">
            <a:extLst>
              <a:ext uri="{FF2B5EF4-FFF2-40B4-BE49-F238E27FC236}">
                <a16:creationId xmlns:a16="http://schemas.microsoft.com/office/drawing/2014/main" id="{D314EF5E-9AEB-4716-F2DE-7628AE6B63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2" r="2" b="28662"/>
          <a:stretch>
            <a:fillRect/>
          </a:stretch>
        </p:blipFill>
        <p:spPr>
          <a:xfrm>
            <a:off x="4025185" y="1650521"/>
            <a:ext cx="4083406" cy="5207479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2A81404D-6D75-F867-B24F-888A12ECCD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88" r="-1" b="13415"/>
          <a:stretch>
            <a:fillRect/>
          </a:stretch>
        </p:blipFill>
        <p:spPr>
          <a:xfrm>
            <a:off x="-1" y="1650521"/>
            <a:ext cx="4040515" cy="5207479"/>
          </a:xfrm>
          <a:prstGeom prst="rect">
            <a:avLst/>
          </a:prstGeom>
        </p:spPr>
      </p:pic>
      <p:pic>
        <p:nvPicPr>
          <p:cNvPr id="7" name="Slika 6" descr="Slika na kojoj se prikazuje vanjski, nebo, drvo, planinarenje&#10;&#10;Sadržaj generiran uz AI možda nije točan.">
            <a:extLst>
              <a:ext uri="{FF2B5EF4-FFF2-40B4-BE49-F238E27FC236}">
                <a16:creationId xmlns:a16="http://schemas.microsoft.com/office/drawing/2014/main" id="{C562C47A-859F-16D5-3354-66D607EF32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4352"/>
          <a:stretch>
            <a:fillRect/>
          </a:stretch>
        </p:blipFill>
        <p:spPr>
          <a:xfrm>
            <a:off x="8108592" y="1650521"/>
            <a:ext cx="4083406" cy="520747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21338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7B1AB9FE-36F5-4FD1-9850-DB5C5AD48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zervirano mjesto sadržaja 4" descr="Slika na kojoj se prikazuje vanjski, odijevanje, osoba, obuća&#10;&#10;Sadržaj generiran uz AI možda nije točan.">
            <a:extLst>
              <a:ext uri="{FF2B5EF4-FFF2-40B4-BE49-F238E27FC236}">
                <a16:creationId xmlns:a16="http://schemas.microsoft.com/office/drawing/2014/main" id="{3FCCBC2F-2583-2884-B49C-BA63D1B30E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79" cy="5486390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86402"/>
            <a:ext cx="12192000" cy="1371598"/>
          </a:xfrm>
          <a:prstGeom prst="rect">
            <a:avLst/>
          </a:prstGeom>
          <a:ln>
            <a:noFill/>
          </a:ln>
          <a:effectLst>
            <a:outerShdw blurRad="254000" dist="114300" dir="20340000" sx="89000" sy="89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41B0EC3-A95E-673A-CFA9-1A2A2E30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6" y="5746071"/>
            <a:ext cx="7015499" cy="8522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z="3600" dirty="0"/>
              <a:t>Radionice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53424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CEF6118E-44FB-4509-B4D9-129052E4C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02DFB36-44C5-7BD5-D24D-E0E4B4D7E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55" y="525195"/>
            <a:ext cx="3986155" cy="2806506"/>
          </a:xfrm>
        </p:spPr>
        <p:txBody>
          <a:bodyPr anchor="b">
            <a:normAutofit/>
          </a:bodyPr>
          <a:lstStyle/>
          <a:p>
            <a:r>
              <a:rPr lang="hr-HR" sz="4000" dirty="0"/>
              <a:t>Večernja okupljanja i radionice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97B0205-97F8-5F63-8285-0A0DFE9120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362" r="1" b="1"/>
          <a:stretch>
            <a:fillRect/>
          </a:stretch>
        </p:blipFill>
        <p:spPr>
          <a:xfrm>
            <a:off x="5186554" y="163646"/>
            <a:ext cx="6806703" cy="2623097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393CE11-E0C0-1082-90DE-C89031567E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155" y="3526300"/>
            <a:ext cx="3986155" cy="2588458"/>
          </a:xfrm>
        </p:spPr>
        <p:txBody>
          <a:bodyPr>
            <a:normAutofit/>
          </a:bodyPr>
          <a:lstStyle/>
          <a:p>
            <a:endParaRPr lang="hr-HR" sz="200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E6F817A-59EB-0DD0-EC10-0F890DBE27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133" r="1" b="303"/>
          <a:stretch>
            <a:fillRect/>
          </a:stretch>
        </p:blipFill>
        <p:spPr>
          <a:xfrm>
            <a:off x="5186554" y="2956875"/>
            <a:ext cx="6806703" cy="335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12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B93DE264-A3FD-3DFA-6F0F-B2D916927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hr-HR" sz="5400" dirty="0"/>
              <a:t>Još šetanja i prirode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Rezervirano mjesto sadržaja 9" descr="Slika na kojoj se prikazuje vanjski, nebo, biljka, oblak&#10;&#10;Sadržaj generiran uz AI možda nije točan.">
            <a:extLst>
              <a:ext uri="{FF2B5EF4-FFF2-40B4-BE49-F238E27FC236}">
                <a16:creationId xmlns:a16="http://schemas.microsoft.com/office/drawing/2014/main" id="{7CE68FF7-8EAB-FC02-DBC4-31DC45BE74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038" y="933649"/>
            <a:ext cx="6224587" cy="4668440"/>
          </a:xfrm>
        </p:spPr>
      </p:pic>
    </p:spTree>
    <p:extLst>
      <p:ext uri="{BB962C8B-B14F-4D97-AF65-F5344CB8AC3E}">
        <p14:creationId xmlns:p14="http://schemas.microsoft.com/office/powerpoint/2010/main" val="1621047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0BEAD8-4064-E7FB-9E7F-F89F0D762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E9986A5-A7D1-4022-BAC0-885FB7A14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39CDBD15-8E6A-3580-EFA1-D877C7F750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9469" r="1" b="1783"/>
          <a:stretch>
            <a:fillRect/>
          </a:stretch>
        </p:blipFill>
        <p:spPr>
          <a:xfrm>
            <a:off x="20" y="-1"/>
            <a:ext cx="3975444" cy="430659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81E58E30-BBA5-D3BC-453C-106682C5D1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617" r="1" b="2980"/>
          <a:stretch>
            <a:fillRect/>
          </a:stretch>
        </p:blipFill>
        <p:spPr>
          <a:xfrm>
            <a:off x="4148881" y="-1"/>
            <a:ext cx="3872656" cy="4306594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</p:spPr>
      </p:pic>
      <p:pic>
        <p:nvPicPr>
          <p:cNvPr id="6" name="Rezervirano mjesto sadržaja 5" descr="Slika na kojoj se prikazuje vanjski, osoba, odijevanje, nebo&#10;&#10;Sadržaj generiran uz AI možda nije točan.">
            <a:extLst>
              <a:ext uri="{FF2B5EF4-FFF2-40B4-BE49-F238E27FC236}">
                <a16:creationId xmlns:a16="http://schemas.microsoft.com/office/drawing/2014/main" id="{F7C5505F-36D5-4D6D-58D0-9072C5E188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6" r="12073" b="-2"/>
          <a:stretch>
            <a:fillRect/>
          </a:stretch>
        </p:blipFill>
        <p:spPr>
          <a:xfrm>
            <a:off x="8194953" y="-1"/>
            <a:ext cx="3997047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</p:spPr>
      </p:pic>
      <p:sp>
        <p:nvSpPr>
          <p:cNvPr id="16" name="sketch line">
            <a:extLst>
              <a:ext uri="{FF2B5EF4-FFF2-40B4-BE49-F238E27FC236}">
                <a16:creationId xmlns:a16="http://schemas.microsoft.com/office/drawing/2014/main" id="{D2758DA7-6A89-49A1-B9F5-546D9932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22904" y="5413767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3D8E009-5BC1-928D-3887-47AB89C87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3582" y="4544570"/>
            <a:ext cx="7147481" cy="170383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hr-HR" sz="2200" dirty="0"/>
              <a:t>I još….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170517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4F4BF11-1692-CD9C-2F19-CA9F4319F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60" y="5279511"/>
            <a:ext cx="9681882" cy="739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hr-HR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 još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…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DFAECCC2-ED4E-AAD4-ED23-0AE7345952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7"/>
          <a:stretch>
            <a:fillRect/>
          </a:stretch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9989337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99</Words>
  <Application>Microsoft Office PowerPoint</Application>
  <PresentationFormat>Widescreen</PresentationFormat>
  <Paragraphs>24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Tema sustava Office</vt:lpstr>
      <vt:lpstr>European outdoorsport Summit Erasmus+ BIP</vt:lpstr>
      <vt:lpstr>……</vt:lpstr>
      <vt:lpstr>Jutarnja predavanja i diskusije</vt:lpstr>
      <vt:lpstr>Popodnevna šetanja</vt:lpstr>
      <vt:lpstr>Radionice</vt:lpstr>
      <vt:lpstr>Večernja okupljanja i radionice</vt:lpstr>
      <vt:lpstr>Još šetanja i prirode</vt:lpstr>
      <vt:lpstr>PowerPoint Presentation</vt:lpstr>
      <vt:lpstr>I još…</vt:lpstr>
      <vt:lpstr>„alo” edukacije  Rovaniemi, university of Applied Sciences (1.slika), Kiilopaa (druga slika)</vt:lpstr>
      <vt:lpstr>BROJKE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European outdoorsport Summit Erasmus+ BIP</dc:title>
  <dc:creator>Barbara Gilić Škugor</dc:creator>
  <cp:lastModifiedBy>Reviewer 1</cp:lastModifiedBy>
  <cp:revision>2</cp:revision>
  <dcterms:created xsi:type="dcterms:W3CDTF">2025-10-29T11:26:14Z</dcterms:created>
  <dcterms:modified xsi:type="dcterms:W3CDTF">2025-11-04T10:31:22Z</dcterms:modified>
</cp:coreProperties>
</file>