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0" r:id="rId2"/>
    <p:sldId id="277" r:id="rId3"/>
    <p:sldId id="273" r:id="rId4"/>
    <p:sldId id="272" r:id="rId5"/>
    <p:sldId id="276" r:id="rId6"/>
    <p:sldId id="275" r:id="rId7"/>
    <p:sldId id="282" r:id="rId8"/>
    <p:sldId id="283" r:id="rId9"/>
    <p:sldId id="284" r:id="rId10"/>
    <p:sldId id="287" r:id="rId11"/>
    <p:sldId id="289" r:id="rId12"/>
    <p:sldId id="274" r:id="rId13"/>
    <p:sldId id="29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CC33"/>
    <a:srgbClr val="FF5050"/>
    <a:srgbClr val="7CC3D6"/>
    <a:srgbClr val="369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4" autoAdjust="0"/>
  </p:normalViewPr>
  <p:slideViewPr>
    <p:cSldViewPr>
      <p:cViewPr varScale="1">
        <p:scale>
          <a:sx n="119" d="100"/>
          <a:sy n="119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BA93B-45EE-447B-8B56-215E74C809B0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AFE75-7D66-4A53-9292-FBECB7E6E0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2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AFE75-7D66-4A53-9292-FBECB7E6E02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3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AFE75-7D66-4A53-9292-FBECB7E6E02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993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94DD7-F9A0-4AE3-B88B-EB6D1E8DFEB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unist.hr/Portals/0/adam/Gallery/xx1cvAwTZEa2aHRRGQNRPg/Images/kampus%20iz%20zraka.jpg?w=1903&amp;h=634&amp;quality=90&amp;mode=crop&amp;scale=bo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136905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67544" y="5013176"/>
            <a:ext cx="8136904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</a:rPr>
              <a:t>COVID-19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/>
            <a:r>
              <a:rPr lang="hr-HR" sz="4000" b="1" dirty="0">
                <a:solidFill>
                  <a:schemeClr val="tx1"/>
                </a:solidFill>
              </a:rPr>
              <a:t>Kako zaštititi sebe i druge</a:t>
            </a:r>
            <a:r>
              <a:rPr lang="ta-IN" sz="4000" b="1" dirty="0">
                <a:solidFill>
                  <a:schemeClr val="tx1"/>
                </a:solidFill>
              </a:rPr>
              <a:t>?</a:t>
            </a:r>
            <a:endParaRPr lang="hr-HR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6220332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4000" b="1" dirty="0">
                <a:solidFill>
                  <a:srgbClr val="000090"/>
                </a:solidFill>
                <a:latin typeface="Arial"/>
                <a:cs typeface="Arial"/>
              </a:rPr>
              <a:t>SVEUČILIŠTE U SPLITU</a:t>
            </a:r>
          </a:p>
          <a:p>
            <a:pPr algn="ctr"/>
            <a:r>
              <a:rPr lang="ta-IN" sz="4000" b="1" dirty="0">
                <a:solidFill>
                  <a:srgbClr val="000090"/>
                </a:solidFill>
                <a:latin typeface="Arial"/>
                <a:cs typeface="Arial"/>
              </a:rPr>
              <a:t>COVID-CENTAR </a:t>
            </a:r>
          </a:p>
        </p:txBody>
      </p:sp>
      <p:pic>
        <p:nvPicPr>
          <p:cNvPr id="6" name="Picture 9" descr="M_color_LQ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44408" y="116632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9219" y="15329"/>
            <a:ext cx="21938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just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</a:p>
          <a:p>
            <a:pPr algn="just"/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14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979712" y="108274"/>
            <a:ext cx="5112568" cy="1592534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000090"/>
                </a:solidFill>
                <a:latin typeface="Arial"/>
                <a:cs typeface="Arial"/>
              </a:rPr>
              <a:t>DRŽITE  RAZMAK</a:t>
            </a:r>
            <a:r>
              <a:rPr lang="ta-IN" sz="3600" b="1" dirty="0">
                <a:solidFill>
                  <a:srgbClr val="000090"/>
                </a:solidFill>
                <a:latin typeface="Arial"/>
                <a:cs typeface="Arial"/>
              </a:rPr>
              <a:t>!</a:t>
            </a:r>
            <a:endParaRPr lang="en-GB" sz="36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10248" name="Picture 8" descr="Students sit at a distance as a precaution against COVID-19, as they undergo an aptitude test to access the University of Medicine, in Rome Thursday, Sept. 3, 2020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81174"/>
            <a:ext cx="6912768" cy="4248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6944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_color_LQ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9367" y="44624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-50058" y="-25643"/>
            <a:ext cx="220393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just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just"/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 Generational War Is Brewing Over Coronavirus - WS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99592" y="5373216"/>
            <a:ext cx="7704856" cy="936104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latin typeface="Arial"/>
                <a:cs typeface="Arial"/>
              </a:rPr>
              <a:t>IZBJEGAVAJTE GUŽVU</a:t>
            </a:r>
            <a:r>
              <a:rPr lang="ta-IN" sz="4000" b="1" dirty="0">
                <a:latin typeface="Arial"/>
                <a:cs typeface="Arial"/>
              </a:rPr>
              <a:t>!</a:t>
            </a:r>
            <a:endParaRPr lang="en-US" sz="4000" b="1" dirty="0">
              <a:latin typeface="Arial"/>
              <a:cs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6944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M_color_LQ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9367" y="44624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8363" y="33101"/>
            <a:ext cx="186934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just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just"/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xmlns:p14="http://schemas.microsoft.com/office/powerpoint/2010/main" spd="med" advClick="0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107504" y="548680"/>
            <a:ext cx="3528392" cy="4320480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latin typeface="Arial"/>
                <a:cs typeface="Arial"/>
              </a:rPr>
              <a:t>-KAŠALJ</a:t>
            </a:r>
          </a:p>
          <a:p>
            <a:r>
              <a:rPr lang="hr-HR" b="1" dirty="0">
                <a:latin typeface="Arial"/>
                <a:cs typeface="Arial"/>
              </a:rPr>
              <a:t>-POVIŠENA TJ.TEMPERATURA</a:t>
            </a:r>
          </a:p>
          <a:p>
            <a:r>
              <a:rPr lang="hr-HR" b="1" dirty="0">
                <a:latin typeface="Arial"/>
                <a:cs typeface="Arial"/>
              </a:rPr>
              <a:t>-NEDOSTATAK ZRAKA</a:t>
            </a:r>
          </a:p>
          <a:p>
            <a:r>
              <a:rPr lang="hr-HR" b="1" dirty="0">
                <a:latin typeface="Arial"/>
                <a:cs typeface="Arial"/>
              </a:rPr>
              <a:t>-GUBITAK MIRISA I OKUSA</a:t>
            </a:r>
          </a:p>
          <a:p>
            <a:r>
              <a:rPr lang="hr-HR" b="1" dirty="0">
                <a:latin typeface="Arial"/>
                <a:cs typeface="Arial"/>
              </a:rPr>
              <a:t>-GLAVOBOLJA</a:t>
            </a:r>
          </a:p>
          <a:p>
            <a:r>
              <a:rPr lang="hr-HR" b="1" dirty="0">
                <a:latin typeface="Arial"/>
                <a:cs typeface="Arial"/>
              </a:rPr>
              <a:t>-GRLOBOLJA</a:t>
            </a:r>
          </a:p>
          <a:p>
            <a:r>
              <a:rPr lang="hr-HR" b="1" dirty="0">
                <a:latin typeface="Arial"/>
                <a:cs typeface="Arial"/>
              </a:rPr>
              <a:t>-ZAČEPLJEN NOS</a:t>
            </a:r>
          </a:p>
          <a:p>
            <a:r>
              <a:rPr lang="hr-HR" b="1" dirty="0">
                <a:latin typeface="Arial"/>
                <a:cs typeface="Arial"/>
              </a:rPr>
              <a:t>-CURENJE NOSA</a:t>
            </a:r>
          </a:p>
          <a:p>
            <a:r>
              <a:rPr lang="hr-HR" b="1" dirty="0">
                <a:latin typeface="Arial"/>
                <a:cs typeface="Arial"/>
              </a:rPr>
              <a:t>-PROLJEV</a:t>
            </a:r>
          </a:p>
          <a:p>
            <a:r>
              <a:rPr lang="hr-HR" b="1" dirty="0">
                <a:latin typeface="Arial"/>
                <a:cs typeface="Arial"/>
              </a:rPr>
              <a:t>-SLABOST I UMOR</a:t>
            </a:r>
          </a:p>
          <a:p>
            <a:r>
              <a:rPr lang="hr-HR" b="1" dirty="0">
                <a:latin typeface="Arial"/>
                <a:cs typeface="Arial"/>
              </a:rPr>
              <a:t>-</a:t>
            </a:r>
            <a:r>
              <a:rPr lang="hr-HR" sz="1600" b="1" dirty="0">
                <a:latin typeface="Arial"/>
                <a:cs typeface="Arial"/>
              </a:rPr>
              <a:t>BOLOVI U MIŠIĆIMA I ZGLOBOVIMA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4941168"/>
            <a:ext cx="9144000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latin typeface="Arial"/>
                <a:cs typeface="Arial"/>
              </a:rPr>
              <a:t>OSTANITE KUĆI AKO IMATE SIMPTOME </a:t>
            </a:r>
          </a:p>
          <a:p>
            <a:pPr algn="ctr"/>
            <a:r>
              <a:rPr lang="hr-HR" sz="2800" b="1" dirty="0">
                <a:latin typeface="Arial"/>
                <a:cs typeface="Arial"/>
              </a:rPr>
              <a:t>OSIM AKO TREBATE HITNU MEDICINSKU POMOĆ</a:t>
            </a:r>
            <a:r>
              <a:rPr lang="ta-IN" sz="2800" b="1" dirty="0">
                <a:latin typeface="Arial"/>
                <a:cs typeface="Arial"/>
              </a:rPr>
              <a:t>!</a:t>
            </a:r>
            <a:r>
              <a:rPr lang="hr-HR" sz="2800" b="1" dirty="0">
                <a:latin typeface="Arial"/>
                <a:cs typeface="Arial"/>
              </a:rPr>
              <a:t> </a:t>
            </a:r>
          </a:p>
        </p:txBody>
      </p:sp>
      <p:pic>
        <p:nvPicPr>
          <p:cNvPr id="9218" name="Picture 2" descr="When to call in sick, woman in b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51992"/>
            <a:ext cx="5256584" cy="39291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6944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M_color_LQ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9367" y="44624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259233" y="27209"/>
            <a:ext cx="21938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ctr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944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M_color_LQ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9367" y="44624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50058" y="-25643"/>
            <a:ext cx="220393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just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just"/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7544" y="5013176"/>
            <a:ext cx="8136904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</a:rPr>
              <a:t>COVID-19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/>
            <a:r>
              <a:rPr lang="hr-HR" sz="4000" b="1" dirty="0">
                <a:solidFill>
                  <a:schemeClr val="tx1"/>
                </a:solidFill>
              </a:rPr>
              <a:t>Kako zaštititi sebe i druge</a:t>
            </a:r>
            <a:r>
              <a:rPr lang="ta-IN" sz="4000" b="1" dirty="0">
                <a:solidFill>
                  <a:schemeClr val="tx1"/>
                </a:solidFill>
              </a:rPr>
              <a:t>?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315" y="732434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4000" b="1" dirty="0">
                <a:solidFill>
                  <a:srgbClr val="000090"/>
                </a:solidFill>
                <a:latin typeface="Arial"/>
                <a:cs typeface="Arial"/>
              </a:rPr>
              <a:t>SVEUČILIŠTE U SPLITU</a:t>
            </a:r>
          </a:p>
          <a:p>
            <a:pPr algn="ctr"/>
            <a:r>
              <a:rPr lang="ta-IN" sz="4000" b="1" dirty="0">
                <a:solidFill>
                  <a:srgbClr val="000090"/>
                </a:solidFill>
                <a:latin typeface="Arial"/>
                <a:cs typeface="Arial"/>
              </a:rPr>
              <a:t>COVID-CENTAR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27687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5400" b="1" dirty="0">
                <a:latin typeface="Arial"/>
                <a:cs typeface="Arial"/>
              </a:rPr>
              <a:t>#OSTANIMO ODGOV   RNI</a:t>
            </a:r>
            <a:endParaRPr lang="en-US" sz="5400" b="1" dirty="0">
              <a:latin typeface="Arial"/>
              <a:cs typeface="Arial"/>
            </a:endParaRPr>
          </a:p>
        </p:txBody>
      </p:sp>
      <p:sp>
        <p:nvSpPr>
          <p:cNvPr id="15" name="Heart 14"/>
          <p:cNvSpPr/>
          <p:nvPr/>
        </p:nvSpPr>
        <p:spPr>
          <a:xfrm>
            <a:off x="7092280" y="2492896"/>
            <a:ext cx="504056" cy="491080"/>
          </a:xfrm>
          <a:prstGeom prst="heart">
            <a:avLst/>
          </a:prstGeom>
          <a:solidFill>
            <a:srgbClr val="FF505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4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0432" y="43980"/>
            <a:ext cx="647129" cy="64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Zašto ruke peremo,da li pravilno to radim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556792"/>
            <a:ext cx="6912768" cy="41044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251520" y="58612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28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395535" y="5589240"/>
            <a:ext cx="8496945" cy="7920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hr-HR" sz="2800" b="1" dirty="0">
                <a:solidFill>
                  <a:prstClr val="black"/>
                </a:solidFill>
              </a:rPr>
              <a:t>Ako nisu vidljivo prljave, učestalo ih dezinficirajte</a:t>
            </a:r>
            <a:r>
              <a:rPr lang="ta-IN" sz="2800" b="1" dirty="0">
                <a:solidFill>
                  <a:prstClr val="black"/>
                </a:solidFill>
              </a:rPr>
              <a:t>!</a:t>
            </a:r>
            <a:r>
              <a:rPr lang="hr-HR" sz="28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3529" y="692695"/>
            <a:ext cx="8568952" cy="108012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</a:rPr>
              <a:t>PERITE RUKE</a:t>
            </a:r>
          </a:p>
          <a:p>
            <a:pPr algn="ctr"/>
            <a:r>
              <a:rPr lang="hr-HR" sz="3200" b="1" dirty="0">
                <a:solidFill>
                  <a:schemeClr val="tx1"/>
                </a:solidFill>
              </a:rPr>
              <a:t>tekućom vodom i sapunom najmanje 20 sekundi</a:t>
            </a:r>
            <a:endParaRPr lang="en-GB" sz="3200" b="1" dirty="0">
              <a:solidFill>
                <a:schemeClr val="tx1"/>
              </a:solidFill>
            </a:endParaRPr>
          </a:p>
        </p:txBody>
      </p:sp>
      <p:pic>
        <p:nvPicPr>
          <p:cNvPr id="9" name="Picture 9" descr="M_color_LQ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5496" y="-17415"/>
            <a:ext cx="30315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ctr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 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xmlns:p14="http://schemas.microsoft.com/office/powerpoint/2010/main" spd="med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solidFill>
                  <a:srgbClr val="000090"/>
                </a:solidFill>
                <a:latin typeface="Arial"/>
                <a:cs typeface="Arial"/>
              </a:rPr>
              <a:t>DEZINFEKCIJA </a:t>
            </a:r>
            <a:endParaRPr lang="en-GB" sz="40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516216" y="1412776"/>
            <a:ext cx="2376264" cy="4686300"/>
          </a:xfrm>
          <a:prstGeom prst="roundRect">
            <a:avLst/>
          </a:prstGeom>
          <a:solidFill>
            <a:srgbClr val="3693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2417098"/>
            <a:ext cx="2376264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/>
            </a:sp3d>
          </a:bodyPr>
          <a:lstStyle/>
          <a:p>
            <a:pPr algn="ctr"/>
            <a:r>
              <a:rPr lang="hr-HR" sz="2800" b="1" dirty="0">
                <a:latin typeface="Arial"/>
                <a:cs typeface="Arial"/>
              </a:rPr>
              <a:t>Čistite i dezinficirajte predmete i površine </a:t>
            </a:r>
          </a:p>
          <a:p>
            <a:pPr algn="ctr"/>
            <a:r>
              <a:rPr lang="hr-HR" sz="2800" b="1" dirty="0">
                <a:latin typeface="Arial"/>
                <a:cs typeface="Arial"/>
              </a:rPr>
              <a:t>koje se često diraju</a:t>
            </a:r>
            <a:endParaRPr lang="en-GB" sz="2800" b="1" dirty="0">
              <a:latin typeface="Arial"/>
              <a:cs typeface="Arial"/>
            </a:endParaRPr>
          </a:p>
        </p:txBody>
      </p:sp>
      <p:pic>
        <p:nvPicPr>
          <p:cNvPr id="5122" name="Picture 2" descr="https://greenseal.org/photos/shares/media_files/AdobeStock_8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6192688" cy="4758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6944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M_color_LQ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9367" y="44624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-50057" y="-25643"/>
            <a:ext cx="22039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just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just"/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xmlns:p14="http://schemas.microsoft.com/office/powerpoint/2010/main" spd="med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fection Control and Prevention - Hollywood Presbyterian Medical Cen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89"/>
            <a:ext cx="8892480" cy="68465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ardrop 6"/>
          <p:cNvSpPr/>
          <p:nvPr/>
        </p:nvSpPr>
        <p:spPr>
          <a:xfrm>
            <a:off x="0" y="4149080"/>
            <a:ext cx="3050486" cy="2409427"/>
          </a:xfrm>
          <a:prstGeom prst="teardrop">
            <a:avLst>
              <a:gd name="adj" fmla="val 20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 </a:t>
            </a:r>
            <a:r>
              <a:rPr lang="hr-HR" b="1" dirty="0"/>
              <a:t>Ako kašljete, kišete ili Vam curi nos, </a:t>
            </a:r>
          </a:p>
          <a:p>
            <a:pPr algn="ctr"/>
            <a:r>
              <a:rPr lang="hr-HR" b="1" dirty="0"/>
              <a:t>pokrijte nos i usta jednokratnom papirnatom maramicom</a:t>
            </a:r>
            <a:r>
              <a:rPr lang="hr-HR" dirty="0"/>
              <a:t>,</a:t>
            </a:r>
          </a:p>
          <a:p>
            <a:pPr algn="ctr"/>
            <a:r>
              <a:rPr lang="hr-HR" b="1" dirty="0"/>
              <a:t>bacite je u smeće i operite ruke </a:t>
            </a:r>
            <a:endParaRPr lang="en-GB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6944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M_color_LQ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9367" y="44624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-28897" y="-23673"/>
            <a:ext cx="22039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just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just"/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 not touch hands eyes nose mouth Royalty Free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20688"/>
            <a:ext cx="9144000" cy="7632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3528" y="836712"/>
            <a:ext cx="842493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latin typeface="Arial"/>
                <a:cs typeface="Arial"/>
              </a:rPr>
              <a:t>NE DIRAJTE PRSTIMA </a:t>
            </a:r>
          </a:p>
          <a:p>
            <a:pPr algn="ctr"/>
            <a:r>
              <a:rPr lang="hr-HR" sz="3600" b="1" dirty="0">
                <a:latin typeface="Arial"/>
                <a:cs typeface="Arial"/>
              </a:rPr>
              <a:t>OČI, NOS ILI USTA</a:t>
            </a:r>
            <a:r>
              <a:rPr lang="ta-IN" sz="3600" b="1" dirty="0">
                <a:latin typeface="Arial"/>
                <a:cs typeface="Arial"/>
              </a:rPr>
              <a:t>!</a:t>
            </a:r>
            <a:endParaRPr lang="en-GB" sz="3600" b="1" dirty="0">
              <a:latin typeface="Arial"/>
              <a:cs typeface="Arial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6944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_color_LQ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9367" y="44624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-50057" y="-25643"/>
            <a:ext cx="22039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just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just"/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just"/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980728"/>
            <a:ext cx="8352928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solidFill>
                  <a:srgbClr val="000090"/>
                </a:solidFill>
                <a:latin typeface="Arial"/>
                <a:cs typeface="Arial"/>
              </a:rPr>
              <a:t>NOSITE MASKU</a:t>
            </a:r>
            <a:r>
              <a:rPr lang="ta-IN" sz="4000" b="1" dirty="0">
                <a:solidFill>
                  <a:srgbClr val="000090"/>
                </a:solidFill>
                <a:latin typeface="Arial"/>
                <a:cs typeface="Arial"/>
              </a:rPr>
              <a:t>!</a:t>
            </a:r>
            <a:endParaRPr lang="en-GB" sz="40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8194" name="Picture 2" descr="Young people wearing masks (picture-alliance/dpa/M. Gilliar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667500" cy="3752851"/>
          </a:xfrm>
          <a:prstGeom prst="rect">
            <a:avLst/>
          </a:prstGeom>
          <a:ln w="123825" cap="sq" cmpd="thickThin">
            <a:solidFill>
              <a:srgbClr val="00009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6944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_color_LQ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9367" y="44624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-50057" y="-25643"/>
            <a:ext cx="22039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just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just"/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hr-HR" sz="4000" b="1" dirty="0">
                <a:solidFill>
                  <a:srgbClr val="000090"/>
                </a:solidFill>
                <a:latin typeface="Arial"/>
                <a:cs typeface="Arial"/>
              </a:rPr>
              <a:t>OVAKO SE MASKA NE NOSI!</a:t>
            </a:r>
            <a:endParaRPr lang="en-US" sz="40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5122" name="Picture 2" descr="SZO protiv maski napolju, Kon se ne slaže | Zdravlje | Direkt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744416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4" name="AutoShape 4" descr="Dokazano je da oni koji nose masku ispod nosa rade kobnu grešku - Poslovni  dnevnik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6" name="AutoShape 6" descr="Dokazano je da oni koji nose masku ispod nosa rade kobnu grešku - Poslovni  dnevnik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8" name="Picture 8" descr="Dokazano je da oni koji nose masku ispod nosa rade kobnu grešku - Poslovni  dnevn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949092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6944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M_color_LQ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9367" y="44624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-50057" y="-25643"/>
            <a:ext cx="22039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just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just"/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40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557808"/>
            <a:ext cx="8229600" cy="1143000"/>
          </a:xfrm>
        </p:spPr>
        <p:txBody>
          <a:bodyPr/>
          <a:lstStyle/>
          <a:p>
            <a:r>
              <a:rPr lang="hr-HR" sz="4000" b="1" dirty="0">
                <a:solidFill>
                  <a:srgbClr val="000090"/>
                </a:solidFill>
                <a:latin typeface="Arial"/>
                <a:cs typeface="Arial"/>
              </a:rPr>
              <a:t>OVAKO SE MASKA NE STAVLJA!</a:t>
            </a:r>
            <a:endParaRPr lang="en-US" sz="40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3076" name="Picture 4" descr="Foto Davor Kovačević (Novi list)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20" y="2348880"/>
            <a:ext cx="4654928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otaj kablove! Jedan je stavlja na oči, drugi koristi kao slinček | 24s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429000" cy="3429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6944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M_color_LQ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9367" y="44624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-50057" y="-25643"/>
            <a:ext cx="22039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</a:p>
          <a:p>
            <a:pPr algn="just"/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endParaRPr lang="hr-HR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just"/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48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39005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05095" y="44624"/>
            <a:ext cx="59833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sz="3200" b="1" dirty="0">
                <a:solidFill>
                  <a:srgbClr val="000090"/>
                </a:solidFill>
                <a:latin typeface="Arial"/>
                <a:cs typeface="Arial"/>
              </a:rPr>
              <a:t>OVAKO SE MASKA STAVLJA!</a:t>
            </a:r>
            <a:endParaRPr lang="en-GB" sz="3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65913" y="4941168"/>
            <a:ext cx="1390463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6944" y="6264696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M_color_LQ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422683"/>
            <a:ext cx="522819" cy="4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9367" y="44624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-103375" y="-25643"/>
            <a:ext cx="22579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a-IN" b="1" dirty="0">
                <a:solidFill>
                  <a:srgbClr val="FF0000"/>
                </a:solidFill>
                <a:latin typeface="Arial"/>
                <a:cs typeface="Arial"/>
              </a:rPr>
              <a:t>CRVENI TELEFON</a:t>
            </a:r>
            <a:endParaRPr lang="hr-HR" b="1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lang="ta-IN" b="1" dirty="0">
                <a:solidFill>
                  <a:srgbClr val="FF5050"/>
                </a:solidFill>
                <a:latin typeface="Arial"/>
                <a:cs typeface="Arial"/>
              </a:rPr>
              <a:t>099/COVID19</a:t>
            </a:r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</a:p>
          <a:p>
            <a:r>
              <a:rPr lang="hr-HR" b="1" dirty="0">
                <a:solidFill>
                  <a:srgbClr val="FF5050"/>
                </a:solidFill>
                <a:latin typeface="Arial"/>
                <a:cs typeface="Arial"/>
              </a:rPr>
              <a:t> 099/2684319</a:t>
            </a:r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endParaRPr lang="en-GB" b="1" dirty="0">
              <a:solidFill>
                <a:srgbClr val="FF5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</TotalTime>
  <Words>248</Words>
  <Application>Microsoft Office PowerPoint</Application>
  <PresentationFormat>Prikaz na zaslonu (4:3)</PresentationFormat>
  <Paragraphs>82</Paragraphs>
  <Slides>13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OVAKO SE MASKA NE NOSI!</vt:lpstr>
      <vt:lpstr>OVAKO SE MASKA NE STAVLJA!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 Jurčev</dc:creator>
  <cp:lastModifiedBy>Zrinka Koludrović</cp:lastModifiedBy>
  <cp:revision>57</cp:revision>
  <dcterms:created xsi:type="dcterms:W3CDTF">2020-09-24T12:35:55Z</dcterms:created>
  <dcterms:modified xsi:type="dcterms:W3CDTF">2020-09-28T09:59:56Z</dcterms:modified>
</cp:coreProperties>
</file>