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81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37009C-71CA-45FE-8083-79AC1E943B3D}" type="datetimeFigureOut">
              <a:rPr lang="hr-HR" smtClean="0"/>
              <a:t>30.6.2018.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8D82F3-76CE-4E0B-B8E9-CF2918972C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vezana slik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3" t="2904" r="38347" b="9578"/>
          <a:stretch/>
        </p:blipFill>
        <p:spPr bwMode="auto">
          <a:xfrm>
            <a:off x="4572000" y="2204864"/>
            <a:ext cx="2016224" cy="3128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476672"/>
            <a:ext cx="7056784" cy="1296144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USMJERENJE </a:t>
            </a:r>
            <a:br>
              <a:rPr lang="hr-HR" sz="4000" b="1" dirty="0" smtClean="0"/>
            </a:br>
            <a:r>
              <a:rPr lang="hr-HR" sz="4000" b="1" dirty="0" smtClean="0"/>
              <a:t>SPORTSKA GIMNASTIKA</a:t>
            </a:r>
            <a:endParaRPr lang="hr-HR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877272"/>
            <a:ext cx="7416824" cy="481608"/>
          </a:xfrm>
        </p:spPr>
        <p:txBody>
          <a:bodyPr>
            <a:noAutofit/>
          </a:bodyPr>
          <a:lstStyle/>
          <a:p>
            <a:pPr algn="r"/>
            <a:r>
              <a:rPr lang="hr-HR" sz="2000" dirty="0" smtClean="0">
                <a:solidFill>
                  <a:srgbClr val="FF0000"/>
                </a:solidFill>
              </a:rPr>
              <a:t>Voditelj usmjerenja: Izv.prof.dr.sc. Sunčica Delaš Kalinski</a:t>
            </a:r>
            <a:endParaRPr lang="hr-H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07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hr-HR" sz="1800" b="1" dirty="0" smtClean="0"/>
              <a:t>PREDMETI USMJERENJA - CILJ PREDMETA - STUDENTSKE OBVEZE</a:t>
            </a:r>
            <a:endParaRPr lang="hr-HR" sz="18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988253"/>
              </p:ext>
            </p:extLst>
          </p:nvPr>
        </p:nvGraphicFramePr>
        <p:xfrm>
          <a:off x="144016" y="1196751"/>
          <a:ext cx="8892480" cy="554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9824"/>
                <a:gridCol w="2278542"/>
                <a:gridCol w="3135905"/>
                <a:gridCol w="2358209"/>
              </a:tblGrid>
              <a:tr h="475996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SEMESTAR</a:t>
                      </a:r>
                      <a:endParaRPr lang="hr-H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PREDMET</a:t>
                      </a:r>
                      <a:endParaRPr lang="hr-H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CILJ PREDMETA</a:t>
                      </a:r>
                      <a:endParaRPr lang="hr-H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STUDENTSKE OBVEZE</a:t>
                      </a:r>
                      <a:endParaRPr lang="hr-H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78956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</a:rPr>
                        <a:t>ZIMSKI</a:t>
                      </a:r>
                      <a:endParaRPr lang="pl-PL" sz="1200" b="1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</a:rPr>
                        <a:t>KINEZIOLOŠKA I ANTROPOLOŠKA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</a:rPr>
                        <a:t>ANALIZA U SPORTSKOJ GIMNASTICI </a:t>
                      </a:r>
                      <a:endParaRPr lang="hr-HR" sz="1200" b="1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Osposobiti studenta/-icu za </a:t>
                      </a:r>
                      <a:r>
                        <a:rPr lang="hr-HR" sz="1200" kern="1200" dirty="0" smtClean="0">
                          <a:effectLst/>
                        </a:rPr>
                        <a:t>provedbu kineziološke i antropološke analize sportske gimnastike</a:t>
                      </a:r>
                      <a:endParaRPr lang="hr-H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200" dirty="0" smtClean="0"/>
                        <a:t>Sudjelovanje na teorijskih</a:t>
                      </a:r>
                      <a:r>
                        <a:rPr lang="hr-HR" sz="1200" baseline="0" dirty="0" smtClean="0"/>
                        <a:t> predavanjima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200" baseline="0" dirty="0" smtClean="0"/>
                        <a:t>Izrada seminarskog rada</a:t>
                      </a:r>
                      <a:endParaRPr lang="hr-H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1178659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effectLst/>
                        </a:rPr>
                        <a:t>METODIKA TRENINGA 1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effectLst/>
                        </a:rPr>
                        <a:t>U SPORTSKOJ GIMNASTICI</a:t>
                      </a:r>
                      <a:endParaRPr lang="hr-HR" sz="1200" b="1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Osposobiti studenta/-icu za </a:t>
                      </a:r>
                      <a:r>
                        <a:rPr lang="hr-HR" sz="1200" kern="1200" dirty="0" smtClean="0">
                          <a:effectLst/>
                        </a:rPr>
                        <a:t>samostalno poučavanje, analizu i korigiranje izvedbe elemenata sportske gimnastike iz programa predškolske i školske nenatjecateljske gimnastike te za samostalno organiziranje i realiziranje</a:t>
                      </a:r>
                      <a:r>
                        <a:rPr lang="hr-HR" sz="1200" kern="1200" baseline="0" dirty="0" smtClean="0">
                          <a:effectLst/>
                        </a:rPr>
                        <a:t> </a:t>
                      </a:r>
                      <a:r>
                        <a:rPr lang="hr-HR" sz="1200" kern="1200" dirty="0" smtClean="0">
                          <a:effectLst/>
                        </a:rPr>
                        <a:t>provedbe navedenih programa. </a:t>
                      </a:r>
                      <a:endParaRPr lang="hr-H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200" dirty="0" smtClean="0"/>
                        <a:t>Sudjelovanje i provedba treninga</a:t>
                      </a:r>
                      <a:r>
                        <a:rPr lang="hr-HR" sz="1200" baseline="0" dirty="0" smtClean="0"/>
                        <a:t> gimnastike s </a:t>
                      </a:r>
                      <a:r>
                        <a:rPr lang="hr-HR" sz="1200" dirty="0" smtClean="0"/>
                        <a:t>djecom predškolske i školske dobi u nastavnoj bazi Kineziološkog</a:t>
                      </a:r>
                      <a:r>
                        <a:rPr lang="hr-HR" sz="1200" baseline="0" dirty="0" smtClean="0"/>
                        <a:t> fakulteta u Splitu AGK „STellae”</a:t>
                      </a:r>
                    </a:p>
                  </a:txBody>
                  <a:tcPr anchor="ctr"/>
                </a:tc>
              </a:tr>
              <a:tr h="132048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LJETNI</a:t>
                      </a:r>
                      <a:endParaRPr lang="pl-PL" sz="1200" b="1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METODIKA TRENINGA 2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 SPORTSKOJ GIMNASTICI</a:t>
                      </a:r>
                      <a:endParaRPr lang="hr-HR" sz="1200" b="1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Osposobiti studenta/-icu  za </a:t>
                      </a:r>
                      <a:r>
                        <a:rPr lang="hr-HR" sz="1200" kern="1200" dirty="0" smtClean="0">
                          <a:effectLst/>
                        </a:rPr>
                        <a:t>samostalno poučavanje, analiziranje i korigiranje izvedbe elemenata sportske gimnastike iz „C“ i „B“ nacionalnih natjecateljskih programa te za samostalno organiziranje i realiziranje provedbe navedenih programa</a:t>
                      </a:r>
                      <a:endParaRPr lang="hr-H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200" dirty="0" smtClean="0"/>
                        <a:t>Sudjelovanje i provedba gimnastičkih treninga</a:t>
                      </a:r>
                      <a:r>
                        <a:rPr lang="hr-HR" sz="1200" baseline="0" dirty="0" smtClean="0"/>
                        <a:t> natjecateljskih „C” i „B” programa </a:t>
                      </a:r>
                      <a:r>
                        <a:rPr lang="hr-HR" sz="1200" dirty="0" smtClean="0"/>
                        <a:t>u nastavnoj bazi Kineziološkog</a:t>
                      </a:r>
                      <a:r>
                        <a:rPr lang="hr-HR" sz="1200" baseline="0" dirty="0" smtClean="0"/>
                        <a:t> fakulteta u Splitu: AGK „STellae”</a:t>
                      </a:r>
                    </a:p>
                  </a:txBody>
                  <a:tcPr anchor="ctr"/>
                </a:tc>
              </a:tr>
              <a:tr h="1635893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PROGRAMIRANJE I KONTROLA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TRENINGA U SPORTSKOJ GIMNASTICI</a:t>
                      </a:r>
                      <a:endParaRPr lang="hr-HR" sz="1200" b="1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Osposobiti studenta/-icu  za izradu plana i programna rada za određenu uzrasnu/natjecateljsku skupinu u sportskoj gimnastici</a:t>
                      </a:r>
                      <a:endParaRPr lang="hr-H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200" dirty="0" smtClean="0"/>
                        <a:t>Sudjelovanje na teorijskih</a:t>
                      </a:r>
                      <a:r>
                        <a:rPr lang="hr-HR" sz="1200" baseline="0" dirty="0" smtClean="0"/>
                        <a:t> predavanjima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200" baseline="0" dirty="0" smtClean="0"/>
                        <a:t>Izrada plana i programa za određenu uzrasnu ili natjecateljsku skupinu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200" baseline="0" dirty="0" smtClean="0">
                          <a:latin typeface="+mn-lt"/>
                        </a:rPr>
                        <a:t>Primjena izrađenog plana i programa </a:t>
                      </a:r>
                      <a:r>
                        <a:rPr lang="hr-HR" sz="1200" dirty="0" smtClean="0"/>
                        <a:t>u nastavnoj bazi Kineziološkog</a:t>
                      </a:r>
                      <a:r>
                        <a:rPr lang="hr-HR" sz="1200" baseline="0" dirty="0" smtClean="0"/>
                        <a:t> fakulteta u Splitu: AGK „STellae”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36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likovni rezultat za gymnastics kids  bo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80781"/>
            <a:ext cx="3491880" cy="210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/>
              <a:t>KOMPETENCIJE PO ZAVRŠETKU USMJERENJA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Mogućnost samostalnog planiranja, programiranja, organiziranja i provedbe programa škole gimnastike za djecu različitog uzrasta</a:t>
            </a:r>
          </a:p>
          <a:p>
            <a:endParaRPr lang="hr-HR" dirty="0" smtClean="0"/>
          </a:p>
          <a:p>
            <a:r>
              <a:rPr lang="hr-HR" dirty="0" smtClean="0"/>
              <a:t>Mogućnost samostalnog planiranja, programiranja, organiziranja i provedbe natjecateljskih „C” i „B” programa za djecu različitog uzrasta</a:t>
            </a:r>
          </a:p>
        </p:txBody>
      </p:sp>
    </p:spTree>
    <p:extLst>
      <p:ext uri="{BB962C8B-B14F-4D97-AF65-F5344CB8AC3E}">
        <p14:creationId xmlns:p14="http://schemas.microsoft.com/office/powerpoint/2010/main" val="2286280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275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USMJERENJE  SPORTSKA GIMNASTIKA</vt:lpstr>
      <vt:lpstr>PREDMETI USMJERENJA - CILJ PREDMETA - STUDENTSKE OBVEZE</vt:lpstr>
      <vt:lpstr>KOMPETENCIJE PO ZAVRŠETKU USMJERENJA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USMJERENJE SPORTSKA GIMNASTIKA</dc:title>
  <dc:creator>Korisnik</dc:creator>
  <cp:lastModifiedBy>Korisnik</cp:lastModifiedBy>
  <cp:revision>6</cp:revision>
  <dcterms:created xsi:type="dcterms:W3CDTF">2018-06-30T15:56:39Z</dcterms:created>
  <dcterms:modified xsi:type="dcterms:W3CDTF">2018-06-30T16:42:17Z</dcterms:modified>
</cp:coreProperties>
</file>