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65" r:id="rId5"/>
    <p:sldId id="267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4660"/>
  </p:normalViewPr>
  <p:slideViewPr>
    <p:cSldViewPr>
      <p:cViewPr>
        <p:scale>
          <a:sx n="125" d="100"/>
          <a:sy n="125" d="100"/>
        </p:scale>
        <p:origin x="-1224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4556-6C20-4085-9B19-282F324E98B8}" type="datetimeFigureOut">
              <a:rPr lang="en-US" smtClean="0"/>
              <a:pPr/>
              <a:t>25-Jun-18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3280-443B-4EE5-A58D-1AA8204648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4556-6C20-4085-9B19-282F324E98B8}" type="datetimeFigureOut">
              <a:rPr lang="en-US" smtClean="0"/>
              <a:pPr/>
              <a:t>25-Jun-18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3280-443B-4EE5-A58D-1AA820464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4556-6C20-4085-9B19-282F324E98B8}" type="datetimeFigureOut">
              <a:rPr lang="en-US" smtClean="0"/>
              <a:pPr/>
              <a:t>25-Jun-18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3280-443B-4EE5-A58D-1AA820464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4556-6C20-4085-9B19-282F324E98B8}" type="datetimeFigureOut">
              <a:rPr lang="en-US" smtClean="0"/>
              <a:pPr/>
              <a:t>25-Jun-18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3280-443B-4EE5-A58D-1AA820464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4556-6C20-4085-9B19-282F324E98B8}" type="datetimeFigureOut">
              <a:rPr lang="en-US" smtClean="0"/>
              <a:pPr/>
              <a:t>25-Jun-18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5483280-443B-4EE5-A58D-1AA820464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4556-6C20-4085-9B19-282F324E98B8}" type="datetimeFigureOut">
              <a:rPr lang="en-US" smtClean="0"/>
              <a:pPr/>
              <a:t>25-Jun-18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3280-443B-4EE5-A58D-1AA820464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4556-6C20-4085-9B19-282F324E98B8}" type="datetimeFigureOut">
              <a:rPr lang="en-US" smtClean="0"/>
              <a:pPr/>
              <a:t>25-Jun-18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3280-443B-4EE5-A58D-1AA820464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4556-6C20-4085-9B19-282F324E98B8}" type="datetimeFigureOut">
              <a:rPr lang="en-US" smtClean="0"/>
              <a:pPr/>
              <a:t>25-Jun-18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3280-443B-4EE5-A58D-1AA820464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4556-6C20-4085-9B19-282F324E98B8}" type="datetimeFigureOut">
              <a:rPr lang="en-US" smtClean="0"/>
              <a:pPr/>
              <a:t>25-Jun-18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3280-443B-4EE5-A58D-1AA820464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4556-6C20-4085-9B19-282F324E98B8}" type="datetimeFigureOut">
              <a:rPr lang="en-US" smtClean="0"/>
              <a:pPr/>
              <a:t>25-Jun-18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3280-443B-4EE5-A58D-1AA820464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4556-6C20-4085-9B19-282F324E98B8}" type="datetimeFigureOut">
              <a:rPr lang="en-US" smtClean="0"/>
              <a:pPr/>
              <a:t>25-Jun-18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3280-443B-4EE5-A58D-1AA820464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184556-6C20-4085-9B19-282F324E98B8}" type="datetimeFigureOut">
              <a:rPr lang="en-US" smtClean="0"/>
              <a:pPr/>
              <a:t>25-Jun-18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5483280-443B-4EE5-A58D-1AA820464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anakezic@kifst.h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Content Placeholder 3" descr="ana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3243362" cy="2162241"/>
          </a:xfrm>
        </p:spPr>
      </p:pic>
      <p:pic>
        <p:nvPicPr>
          <p:cNvPr id="5" name="Picture 4" descr="Bessonova_Anna__UKR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556792"/>
            <a:ext cx="1970892" cy="2933421"/>
          </a:xfrm>
          <a:prstGeom prst="rect">
            <a:avLst/>
          </a:prstGeom>
        </p:spPr>
      </p:pic>
      <p:pic>
        <p:nvPicPr>
          <p:cNvPr id="6" name="Picture 5" descr="torino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1556792"/>
            <a:ext cx="3810000" cy="3028950"/>
          </a:xfrm>
          <a:prstGeom prst="rect">
            <a:avLst/>
          </a:prstGeom>
        </p:spPr>
      </p:pic>
      <p:pic>
        <p:nvPicPr>
          <p:cNvPr id="7" name="Picture 6" descr="Yussupova_Aliya__KAZ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21398" y="4581128"/>
            <a:ext cx="3322602" cy="2276872"/>
          </a:xfrm>
          <a:prstGeom prst="rect">
            <a:avLst/>
          </a:prstGeom>
        </p:spPr>
      </p:pic>
      <p:pic>
        <p:nvPicPr>
          <p:cNvPr id="8" name="Picture 7" descr="Group_CHN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4397961"/>
            <a:ext cx="2525640" cy="2460039"/>
          </a:xfrm>
          <a:prstGeom prst="rect">
            <a:avLst/>
          </a:prstGeom>
        </p:spPr>
      </p:pic>
      <p:pic>
        <p:nvPicPr>
          <p:cNvPr id="12" name="Picture 11" descr="Group_Russi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" y="3717032"/>
            <a:ext cx="3692507" cy="314096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544" y="260648"/>
            <a:ext cx="820891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IZBORNI PROGRAM IZ RITMIČKE GIMNASTIKE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latin typeface="Arial Black" pitchFamily="34" charset="0"/>
              </a:rPr>
              <a:t>Izborni se program iz ritmičke gimnastike sastoji od </a:t>
            </a:r>
            <a:r>
              <a:rPr lang="hr-HR" sz="3200" dirty="0" smtClean="0">
                <a:latin typeface="Arial Black" pitchFamily="34" charset="0"/>
              </a:rPr>
              <a:t>4 </a:t>
            </a:r>
            <a:r>
              <a:rPr lang="hr-HR" sz="3200" dirty="0" smtClean="0">
                <a:latin typeface="Arial Black" pitchFamily="34" charset="0"/>
              </a:rPr>
              <a:t>predmeta: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709160"/>
          </a:xfrm>
        </p:spPr>
        <p:txBody>
          <a:bodyPr/>
          <a:lstStyle/>
          <a:p>
            <a:r>
              <a:rPr lang="hr-HR" sz="2400" dirty="0" smtClean="0">
                <a:latin typeface="Arial Black" pitchFamily="34" charset="0"/>
              </a:rPr>
              <a:t>Kineziološka i antropološka analiza </a:t>
            </a:r>
            <a:r>
              <a:rPr lang="hr-HR" sz="2400" dirty="0" smtClean="0">
                <a:latin typeface="Arial Black" pitchFamily="34" charset="0"/>
              </a:rPr>
              <a:t>u ritmičkoj gimnastici</a:t>
            </a:r>
          </a:p>
          <a:p>
            <a:r>
              <a:rPr lang="hr-HR" sz="2400" dirty="0" smtClean="0">
                <a:latin typeface="Arial Black" pitchFamily="34" charset="0"/>
              </a:rPr>
              <a:t>Programiranje </a:t>
            </a:r>
            <a:r>
              <a:rPr lang="hr-HR" sz="2400" dirty="0" smtClean="0">
                <a:latin typeface="Arial Black" pitchFamily="34" charset="0"/>
              </a:rPr>
              <a:t>i kontrola treninga </a:t>
            </a:r>
            <a:r>
              <a:rPr lang="hr-HR" sz="2400" dirty="0" smtClean="0">
                <a:latin typeface="Arial Black" pitchFamily="34" charset="0"/>
              </a:rPr>
              <a:t>u </a:t>
            </a:r>
            <a:r>
              <a:rPr lang="hr-HR" sz="2400" dirty="0" smtClean="0">
                <a:latin typeface="Arial Black" pitchFamily="34" charset="0"/>
              </a:rPr>
              <a:t>ritmičkoj </a:t>
            </a:r>
            <a:r>
              <a:rPr lang="hr-HR" sz="2400" dirty="0">
                <a:latin typeface="Arial Black" pitchFamily="34" charset="0"/>
              </a:rPr>
              <a:t>gimnastici</a:t>
            </a:r>
            <a:endParaRPr lang="hr-HR" sz="2400" dirty="0" smtClean="0">
              <a:latin typeface="Arial Black" pitchFamily="34" charset="0"/>
            </a:endParaRPr>
          </a:p>
          <a:p>
            <a:r>
              <a:rPr lang="hr-HR" sz="2400" dirty="0" smtClean="0">
                <a:latin typeface="Arial Black" pitchFamily="34" charset="0"/>
              </a:rPr>
              <a:t>Metodika treninga </a:t>
            </a:r>
            <a:r>
              <a:rPr lang="hr-HR" sz="2400" dirty="0" smtClean="0">
                <a:latin typeface="Arial Black" pitchFamily="34" charset="0"/>
              </a:rPr>
              <a:t>1 </a:t>
            </a:r>
            <a:r>
              <a:rPr lang="hr-HR" sz="2400" dirty="0">
                <a:latin typeface="Arial Black" pitchFamily="34" charset="0"/>
              </a:rPr>
              <a:t>u ritmičkoj </a:t>
            </a:r>
            <a:r>
              <a:rPr lang="hr-HR" sz="2400" dirty="0" smtClean="0">
                <a:latin typeface="Arial Black" pitchFamily="34" charset="0"/>
              </a:rPr>
              <a:t>gimnastici</a:t>
            </a:r>
          </a:p>
          <a:p>
            <a:r>
              <a:rPr lang="hr-HR" sz="2400" dirty="0">
                <a:latin typeface="Arial Black" pitchFamily="34" charset="0"/>
              </a:rPr>
              <a:t>Metodika treninga </a:t>
            </a:r>
            <a:r>
              <a:rPr lang="hr-HR" sz="2400" dirty="0" smtClean="0">
                <a:latin typeface="Arial Black" pitchFamily="34" charset="0"/>
              </a:rPr>
              <a:t>2 </a:t>
            </a:r>
            <a:r>
              <a:rPr lang="hr-HR" sz="2400" dirty="0">
                <a:latin typeface="Arial Black" pitchFamily="34" charset="0"/>
              </a:rPr>
              <a:t>u ritmičkoj gimnastici</a:t>
            </a:r>
          </a:p>
          <a:p>
            <a:endParaRPr lang="hr-HR" sz="2400" dirty="0" smtClean="0">
              <a:latin typeface="Arial Black" pitchFamily="34" charset="0"/>
            </a:endParaRPr>
          </a:p>
          <a:p>
            <a:endParaRPr lang="en-US" dirty="0">
              <a:latin typeface="Arial Black" pitchFamily="34" charset="0"/>
            </a:endParaRPr>
          </a:p>
        </p:txBody>
      </p:sp>
      <p:pic>
        <p:nvPicPr>
          <p:cNvPr id="4" name="Picture 3" descr="fleksibilno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96688" y="4524179"/>
            <a:ext cx="1619672" cy="2333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latin typeface="Arial Black" pitchFamily="34" charset="0"/>
              </a:rPr>
              <a:t>Kompetencije: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4176"/>
            <a:ext cx="8229600" cy="4709160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Arial Black" pitchFamily="34" charset="0"/>
              </a:rPr>
              <a:t>Stjecanje znanja u pogledu poznavanja temeljnih i specifičnih znanja ritmičke gimnastike za rad s predškolskom i školskom djecom, kao i stjecanje znanja za provođenje programa ritmičke gimnastike u klubovima.</a:t>
            </a:r>
            <a:endParaRPr lang="hr-HR" sz="2400" dirty="0">
              <a:latin typeface="Arial Black" pitchFamily="34" charset="0"/>
            </a:endParaRPr>
          </a:p>
        </p:txBody>
      </p:sp>
      <p:pic>
        <p:nvPicPr>
          <p:cNvPr id="4" name="Picture 2" descr="C:\My Documents\My Pictures\grupn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21858" y="4088010"/>
            <a:ext cx="3522142" cy="2769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hr-HR" sz="3200" dirty="0" smtClean="0">
                <a:latin typeface="Arial Black" pitchFamily="34" charset="0"/>
              </a:rPr>
              <a:t>Praktični dio nastave: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4216"/>
            <a:ext cx="8229600" cy="4709160"/>
          </a:xfrm>
        </p:spPr>
        <p:txBody>
          <a:bodyPr/>
          <a:lstStyle/>
          <a:p>
            <a:r>
              <a:rPr lang="hr-HR" sz="2400" dirty="0" smtClean="0">
                <a:latin typeface="Arial Black" pitchFamily="34" charset="0"/>
              </a:rPr>
              <a:t>Načini organizacije nastave i treninga</a:t>
            </a:r>
          </a:p>
          <a:p>
            <a:r>
              <a:rPr lang="hr-HR" sz="2400" dirty="0" smtClean="0">
                <a:latin typeface="Arial Black" pitchFamily="34" charset="0"/>
              </a:rPr>
              <a:t>Metode obuke jednostavnih i složenih elemenata tijelom i spravama</a:t>
            </a:r>
          </a:p>
          <a:p>
            <a:r>
              <a:rPr lang="hr-HR" sz="2400" dirty="0" smtClean="0">
                <a:latin typeface="Arial Black" pitchFamily="34" charset="0"/>
              </a:rPr>
              <a:t>Modeli treninga za razvoj najznačajnijih motoričkih sposobnosti: fleksibilnosti, eksplozivne snage i koordinacije</a:t>
            </a:r>
          </a:p>
          <a:p>
            <a:r>
              <a:rPr lang="hr-HR" sz="2400" dirty="0" err="1" smtClean="0">
                <a:latin typeface="Arial Black" pitchFamily="34" charset="0"/>
              </a:rPr>
              <a:t>Koreografiranje</a:t>
            </a:r>
            <a:r>
              <a:rPr lang="hr-HR" sz="2400" dirty="0" smtClean="0">
                <a:latin typeface="Arial Black" pitchFamily="34" charset="0"/>
              </a:rPr>
              <a:t> grupnih vježbi RG</a:t>
            </a:r>
          </a:p>
          <a:p>
            <a:endParaRPr lang="hr-HR" dirty="0" smtClean="0">
              <a:latin typeface="Arial Black" pitchFamily="34" charset="0"/>
            </a:endParaRPr>
          </a:p>
          <a:p>
            <a:endParaRPr lang="en-US" dirty="0">
              <a:latin typeface="Arial Black" pitchFamily="34" charset="0"/>
            </a:endParaRPr>
          </a:p>
        </p:txBody>
      </p:sp>
      <p:pic>
        <p:nvPicPr>
          <p:cNvPr id="4" name="Picture 2" descr="C:\My Documents\My Pictures\grupn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372200" y="5115292"/>
            <a:ext cx="2771800" cy="1742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8589640" cy="1728192"/>
          </a:xfrm>
        </p:spPr>
        <p:txBody>
          <a:bodyPr>
            <a:normAutofit/>
          </a:bodyPr>
          <a:lstStyle/>
          <a:p>
            <a:r>
              <a:rPr lang="hr-HR" sz="3200" dirty="0" smtClean="0">
                <a:latin typeface="Arial Black" pitchFamily="34" charset="0"/>
              </a:rPr>
              <a:t>Neizostavni dio usmjerenja: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5904656" cy="3600440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Arial Black" pitchFamily="34" charset="0"/>
              </a:rPr>
              <a:t>OSNOVE  SKAKANJA NA MALOM TRAMPOLINU</a:t>
            </a:r>
          </a:p>
          <a:p>
            <a:r>
              <a:rPr lang="hr-HR" sz="2400" dirty="0" smtClean="0">
                <a:latin typeface="Arial Black" pitchFamily="34" charset="0"/>
              </a:rPr>
              <a:t>OSNOVE KOREOGRAFIJE</a:t>
            </a:r>
          </a:p>
          <a:p>
            <a:r>
              <a:rPr lang="hr-HR" sz="2400" dirty="0" smtClean="0">
                <a:latin typeface="Arial Black" pitchFamily="34" charset="0"/>
              </a:rPr>
              <a:t>OSNOVE BALETA</a:t>
            </a:r>
          </a:p>
          <a:p>
            <a:r>
              <a:rPr lang="hr-HR" sz="2400" dirty="0" smtClean="0">
                <a:latin typeface="Arial Black" pitchFamily="34" charset="0"/>
              </a:rPr>
              <a:t>TEORIJA GLAZBE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437112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chemeClr val="bg1"/>
                </a:solidFill>
                <a:latin typeface="Arial Black" pitchFamily="34" charset="0"/>
              </a:rPr>
              <a:t>Realizacija ovih tematskih cjelina odvijati će se u suradnji sa usmjerenjem iz sportske gimnastike!</a:t>
            </a:r>
            <a:endParaRPr lang="en-US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7" name="Picture 6" descr="P101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6186" y="2660915"/>
            <a:ext cx="3147814" cy="4197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Izv. prof. dr. sc. Ana Kezić</a:t>
            </a:r>
          </a:p>
          <a:p>
            <a:r>
              <a:rPr lang="hr-HR" dirty="0" smtClean="0"/>
              <a:t>Email: </a:t>
            </a:r>
            <a:r>
              <a:rPr lang="hr-HR" dirty="0" smtClean="0">
                <a:hlinkClick r:id="rId2"/>
              </a:rPr>
              <a:t>anakezic@kifst.hr</a:t>
            </a:r>
            <a:endParaRPr lang="hr-HR" dirty="0" smtClean="0"/>
          </a:p>
          <a:p>
            <a:r>
              <a:rPr lang="hr-HR" dirty="0" smtClean="0"/>
              <a:t>Konzultacije: srijedom od 10.00 do 12.00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167</TotalTime>
  <Words>161</Words>
  <Application>Microsoft Office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Apex</vt:lpstr>
      <vt:lpstr>PowerPoint Presentation</vt:lpstr>
      <vt:lpstr>Izborni se program iz ritmičke gimnastike sastoji od 4 predmeta:</vt:lpstr>
      <vt:lpstr>Kompetencije:</vt:lpstr>
      <vt:lpstr>Praktični dio nastave:</vt:lpstr>
      <vt:lpstr>Neizostavni dio usmjerenja: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IZBORNI PROGRAM IZ SPORTSKE GIMNASTIKE</dc:title>
  <dc:creator>Suna</dc:creator>
  <cp:lastModifiedBy>Windows User</cp:lastModifiedBy>
  <cp:revision>27</cp:revision>
  <dcterms:created xsi:type="dcterms:W3CDTF">2010-09-28T10:39:57Z</dcterms:created>
  <dcterms:modified xsi:type="dcterms:W3CDTF">2018-06-25T19:31:45Z</dcterms:modified>
</cp:coreProperties>
</file>